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9" r:id="rId5"/>
    <p:sldMasterId id="2147483707" r:id="rId6"/>
    <p:sldMasterId id="2147483713" r:id="rId7"/>
    <p:sldMasterId id="2147483719" r:id="rId8"/>
    <p:sldMasterId id="2147483730" r:id="rId9"/>
    <p:sldMasterId id="2147483742" r:id="rId10"/>
    <p:sldMasterId id="2147483755" r:id="rId11"/>
    <p:sldMasterId id="2147483767" r:id="rId12"/>
    <p:sldMasterId id="2147483779" r:id="rId13"/>
    <p:sldMasterId id="2147483791" r:id="rId14"/>
  </p:sldMasterIdLst>
  <p:notesMasterIdLst>
    <p:notesMasterId r:id="rId49"/>
  </p:notesMasterIdLst>
  <p:sldIdLst>
    <p:sldId id="256" r:id="rId15"/>
    <p:sldId id="357" r:id="rId16"/>
    <p:sldId id="413" r:id="rId17"/>
    <p:sldId id="360" r:id="rId18"/>
    <p:sldId id="358" r:id="rId19"/>
    <p:sldId id="269" r:id="rId20"/>
    <p:sldId id="359" r:id="rId21"/>
    <p:sldId id="271" r:id="rId22"/>
    <p:sldId id="663" r:id="rId23"/>
    <p:sldId id="337" r:id="rId24"/>
    <p:sldId id="415" r:id="rId25"/>
    <p:sldId id="416" r:id="rId26"/>
    <p:sldId id="417" r:id="rId27"/>
    <p:sldId id="665" r:id="rId28"/>
    <p:sldId id="367" r:id="rId29"/>
    <p:sldId id="662" r:id="rId30"/>
    <p:sldId id="412" r:id="rId31"/>
    <p:sldId id="455" r:id="rId32"/>
    <p:sldId id="643" r:id="rId33"/>
    <p:sldId id="452" r:id="rId34"/>
    <p:sldId id="532" r:id="rId35"/>
    <p:sldId id="647" r:id="rId36"/>
    <p:sldId id="664" r:id="rId37"/>
    <p:sldId id="264" r:id="rId38"/>
    <p:sldId id="276" r:id="rId39"/>
    <p:sldId id="259" r:id="rId40"/>
    <p:sldId id="258" r:id="rId41"/>
    <p:sldId id="265" r:id="rId42"/>
    <p:sldId id="409" r:id="rId43"/>
    <p:sldId id="411" r:id="rId44"/>
    <p:sldId id="266" r:id="rId45"/>
    <p:sldId id="410" r:id="rId46"/>
    <p:sldId id="370" r:id="rId47"/>
    <p:sldId id="666"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mlPeJeTWwXeC78Yt+R6+eTQgv1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yth Dwy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BF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11C6D-FF5E-4A04-8C44-261D3427633B}" v="14" dt="2023-09-13T14:58:54.176"/>
  </p1510:revLst>
</p1510:revInfo>
</file>

<file path=ppt/tableStyles.xml><?xml version="1.0" encoding="utf-8"?>
<a:tblStyleLst xmlns:a="http://schemas.openxmlformats.org/drawingml/2006/main" def="{CEC0A9F0-0BE2-4C5E-9293-DA54E56613B8}">
  <a:tblStyle styleId="{CEC0A9F0-0BE2-4C5E-9293-DA54E56613B8}"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DC1E4F8C-D5B3-41FC-B70D-8D9BD3F5718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4"/>
          </a:solidFill>
        </a:fill>
      </a:tcStyle>
    </a:wholeTbl>
    <a:band1H>
      <a:tcTxStyle/>
      <a:tcStyle>
        <a:tcBdr/>
        <a:fill>
          <a:solidFill>
            <a:srgbClr val="CAD4E8"/>
          </a:solidFill>
        </a:fill>
      </a:tcStyle>
    </a:band1H>
    <a:band2H>
      <a:tcTxStyle/>
      <a:tcStyle>
        <a:tcBdr/>
      </a:tcStyle>
    </a:band2H>
    <a:band1V>
      <a:tcTxStyle/>
      <a:tcStyle>
        <a:tcBdr/>
        <a:fill>
          <a:solidFill>
            <a:srgbClr val="CAD4E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8FAD5DB-769F-41B6-80C7-F1CA9743677D}"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83" autoAdjust="0"/>
    <p:restoredTop sz="77123" autoAdjust="0"/>
  </p:normalViewPr>
  <p:slideViewPr>
    <p:cSldViewPr snapToGrid="0">
      <p:cViewPr varScale="1">
        <p:scale>
          <a:sx n="66" d="100"/>
          <a:sy n="66" d="100"/>
        </p:scale>
        <p:origin x="566" y="3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ableStyles" Target="tableStyles.xml"/><Relationship Id="rId8" Type="http://schemas.openxmlformats.org/officeDocument/2006/relationships/slideMaster" Target="slideMasters/slideMaster5.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 Id="rId5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latin typeface="Arial"/>
                <a:ea typeface="Arial"/>
                <a:cs typeface="Arial"/>
                <a:sym typeface="Arial"/>
              </a:rPr>
              <a:t>SAlVE;  Since online, many move out of state.  80% of URI grads stay in state.  65% of URI grads go into PHC</a:t>
            </a:r>
            <a:endParaRPr/>
          </a:p>
          <a:p>
            <a:pPr marL="457200" marR="0" lvl="0" indent="-228600" algn="l" rtl="0">
              <a:lnSpc>
                <a:spcPct val="100000"/>
              </a:lnSpc>
              <a:spcBef>
                <a:spcPts val="0"/>
              </a:spcBef>
              <a:spcAft>
                <a:spcPts val="0"/>
              </a:spcAft>
              <a:buSzPts val="1400"/>
              <a:buNone/>
            </a:pPr>
            <a:r>
              <a:rPr lang="en-US">
                <a:latin typeface="Arial"/>
                <a:ea typeface="Arial"/>
                <a:cs typeface="Arial"/>
                <a:sym typeface="Arial"/>
              </a:rPr>
              <a:t>RIC:  Acute care only.  Not certified or licenced in primary health care.</a:t>
            </a:r>
            <a:endParaRPr/>
          </a:p>
        </p:txBody>
      </p:sp>
      <p:sp>
        <p:nvSpPr>
          <p:cNvPr id="416" name="Google Shape;41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09286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02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Bud Light:  Tastes Great, Less Filling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639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1181100" y="696913"/>
            <a:ext cx="4649788" cy="3486150"/>
          </a:xfrm>
          <a:ln/>
        </p:spPr>
      </p:sp>
      <p:sp>
        <p:nvSpPr>
          <p:cNvPr id="149507" name="Notes Placeholder 2"/>
          <p:cNvSpPr>
            <a:spLocks noGrp="1"/>
          </p:cNvSpPr>
          <p:nvPr>
            <p:ph type="body" idx="1"/>
          </p:nvPr>
        </p:nvSpPr>
        <p:spPr>
          <a:noFill/>
          <a:ln/>
        </p:spPr>
        <p:txBody>
          <a:bodyPr/>
          <a:lstStyle/>
          <a:p>
            <a:pPr eaLnBrk="1" hangingPunct="1">
              <a:spcBef>
                <a:spcPct val="0"/>
              </a:spcBef>
            </a:pPr>
            <a:endParaRPr lang="en-US" sz="1400" dirty="0">
              <a:latin typeface="Arial" pitchFamily="34" charset="0"/>
              <a:cs typeface="Arial" pitchFamily="34" charset="0"/>
            </a:endParaRPr>
          </a:p>
        </p:txBody>
      </p:sp>
      <p:sp>
        <p:nvSpPr>
          <p:cNvPr id="14950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88E41-800F-4BD1-B5F2-5B1323E516C5}"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However, from 2005 to 2015, the density of primary care physicians decreased from 46.6 to 41.4 per 100 000 population.  Concurrently, the number of specialist physicians increased from 699 989 in 2005 to 805 277 in 2015, corresponding to 68.0 per 100 000 population in 2005 to 71.3 per 100 000 population in 2015</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EBD20-9950-47C5-A03C-3CE9039189CB}"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35265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50AD6-A377-4E56-822F-A892CAA3148A}"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sym typeface="Arial"/>
            </a:endParaRPr>
          </a:p>
        </p:txBody>
      </p:sp>
      <p:sp>
        <p:nvSpPr>
          <p:cNvPr id="151555" name="Rectangle 2"/>
          <p:cNvSpPr>
            <a:spLocks noGrp="1" noRot="1" noChangeAspect="1" noChangeArrowheads="1" noTextEdit="1"/>
          </p:cNvSpPr>
          <p:nvPr>
            <p:ph type="sldImg"/>
          </p:nvPr>
        </p:nvSpPr>
        <p:spPr>
          <a:xfrm>
            <a:off x="407988" y="696913"/>
            <a:ext cx="6196012" cy="3486150"/>
          </a:xfrm>
          <a:ln/>
        </p:spPr>
      </p:sp>
      <p:sp>
        <p:nvSpPr>
          <p:cNvPr id="151556" name="Rectangle 3"/>
          <p:cNvSpPr>
            <a:spLocks noGrp="1" noChangeArrowheads="1"/>
          </p:cNvSpPr>
          <p:nvPr>
            <p:ph type="body" idx="1"/>
          </p:nvPr>
        </p:nvSpPr>
        <p:spPr>
          <a:noFill/>
          <a:ln/>
        </p:spPr>
        <p:txBody>
          <a:bodyPr/>
          <a:lstStyle/>
          <a:p>
            <a:pPr eaLnBrk="1" hangingPunct="1"/>
            <a:r>
              <a:rPr lang="en-US" dirty="0" err="1">
                <a:latin typeface="Arial" pitchFamily="34" charset="0"/>
                <a:cs typeface="Arial" pitchFamily="34" charset="0"/>
              </a:rPr>
              <a:t>Deutchman</a:t>
            </a:r>
            <a:r>
              <a:rPr lang="en-US" dirty="0">
                <a:latin typeface="Arial" pitchFamily="34" charset="0"/>
                <a:cs typeface="Arial" pitchFamily="34" charset="0"/>
              </a:rPr>
              <a:t> M, Macaluso F, Chao J, et al. Contributions of US Medical Schools to Primary Care (2003-2014): Determining and Predicting Who Really Goes Into Primary Care. Fam Med. 2020;52(7):483-490. https://doi.org/10.22454/FamMed.2020.785068.</a:t>
            </a:r>
            <a:endParaRPr lang="es-MX" dirty="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1D1B1B"/>
                </a:solidFill>
                <a:latin typeface="Calibri"/>
                <a:ea typeface="Calibri"/>
                <a:cs typeface="Calibri"/>
                <a:sym typeface="Calibri"/>
              </a:rPr>
              <a:t>To accomplish this and to improve population health and health equity, we need </a:t>
            </a:r>
            <a:r>
              <a:rPr lang="en-US" sz="1200" b="1" dirty="0">
                <a:solidFill>
                  <a:srgbClr val="1D1B1B"/>
                </a:solidFill>
                <a:latin typeface="Calibri"/>
                <a:ea typeface="Calibri"/>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 data-driven approach</a:t>
            </a:r>
            <a:r>
              <a:rPr lang="en-US" sz="1200" b="1" dirty="0">
                <a:solidFill>
                  <a:srgbClr val="1D1B1B"/>
                </a:solidFill>
                <a:latin typeface="Calibri"/>
                <a:ea typeface="Calibri"/>
                <a:cs typeface="Calibri"/>
                <a:sym typeface="Calibri"/>
              </a:rPr>
              <a:t> to</a:t>
            </a:r>
            <a:r>
              <a:rPr lang="en-US" sz="1200" b="0" i="0" u="none" strike="noStrike" cap="none" dirty="0">
                <a:solidFill>
                  <a:srgbClr val="1D1B1B"/>
                </a:solidFill>
                <a:latin typeface="Calibri"/>
                <a:ea typeface="Calibri"/>
                <a:cs typeface="Calibri"/>
                <a:sym typeface="Calibri"/>
              </a:rPr>
              <a:t> </a:t>
            </a:r>
            <a:r>
              <a:rPr lang="en-US" sz="1200" b="1" i="0" u="none" strike="noStrike" cap="none" dirty="0">
                <a:solidFill>
                  <a:srgbClr val="1D1B1B"/>
                </a:solidFill>
                <a:latin typeface="Calibri"/>
                <a:ea typeface="Calibri"/>
                <a:cs typeface="Calibri"/>
                <a:sym typeface="Calibri"/>
              </a:rPr>
              <a:t>increase access so all Rhode Islanders have a primary care </a:t>
            </a:r>
            <a:r>
              <a:rPr lang="en-US" sz="1200" b="1" dirty="0">
                <a:highlight>
                  <a:srgbClr val="FFFF00"/>
                </a:highlight>
                <a:latin typeface="Calibri"/>
                <a:ea typeface="Calibri"/>
                <a:cs typeface="Calibri"/>
                <a:sym typeface="Calibri"/>
              </a:rPr>
              <a:t>Patient Centered care team, led by a primary care provider </a:t>
            </a:r>
            <a:r>
              <a:rPr lang="en-US" sz="1200" b="1" i="0" u="none" strike="noStrike" cap="none" dirty="0">
                <a:solidFill>
                  <a:srgbClr val="1D1B1B"/>
                </a:solidFill>
                <a:latin typeface="Calibri"/>
                <a:ea typeface="Calibri"/>
                <a:cs typeface="Calibri"/>
                <a:sym typeface="Calibri"/>
              </a:rPr>
              <a:t>who delivers high quality, coordinated, integrated and affordable primary care.</a:t>
            </a:r>
            <a:endParaRPr lang="en-US" sz="1000" dirty="0"/>
          </a:p>
          <a:p>
            <a:pPr marL="0" lvl="0" indent="0" algn="l" rtl="0">
              <a:spcBef>
                <a:spcPts val="0"/>
              </a:spcBef>
              <a:spcAft>
                <a:spcPts val="0"/>
              </a:spcAft>
              <a:buNone/>
            </a:pPr>
            <a:endParaRPr dirty="0"/>
          </a:p>
        </p:txBody>
      </p:sp>
      <p:sp>
        <p:nvSpPr>
          <p:cNvPr id="121" name="Google Shape;1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Highlight changes made in yellow </a:t>
            </a:r>
            <a:endParaRPr dirty="0"/>
          </a:p>
        </p:txBody>
      </p:sp>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35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AG Meeting, Julia Harvey on attendance list </a:t>
            </a: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50" dirty="0"/>
              <a:t>Moral injury is the damage done to one’s conscience or moral compass when that person perpetrates, witnesses, or fails to prevent acts that transgress one’s own moral beliefs, values, or ethical codes of conduct.</a:t>
            </a:r>
          </a:p>
          <a:p>
            <a:pPr marL="0" lvl="0" indent="0" algn="l" rtl="0">
              <a:lnSpc>
                <a:spcPct val="100000"/>
              </a:lnSpc>
              <a:spcBef>
                <a:spcPts val="0"/>
              </a:spcBef>
              <a:spcAft>
                <a:spcPts val="0"/>
              </a:spcAft>
              <a:buSzPts val="1400"/>
              <a:buNone/>
            </a:pPr>
            <a:r>
              <a:rPr lang="en-US" sz="1050" dirty="0"/>
              <a:t>Shortage of 100 PCP in Rhode Island (https://www.graham-center.org/content/dam/rgc/documents/maps-data-tools/state-collections/workforce-projections/Rhode%20Island.pdf) </a:t>
            </a:r>
            <a:endParaRPr sz="105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https://www.fiercehealthcare.com/providers/massachusetts-providers-unexpected-closure-prompts-class-action-alleging-negligence</a:t>
            </a:r>
            <a:endParaRPr dirty="0"/>
          </a:p>
        </p:txBody>
      </p:sp>
      <p:sp>
        <p:nvSpPr>
          <p:cNvPr id="348" name="Google Shape;3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28" name="Google Shape;128;p1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committee’s recommended actions</a:t>
            </a:r>
            <a:r>
              <a:rPr lang="en-US" baseline="0" dirty="0"/>
              <a:t> that make up its implementation plan seek to achieve 5 major objectives to achieve high-quality primary care. </a:t>
            </a:r>
          </a:p>
          <a:p>
            <a:endParaRPr lang="en-US" baseline="0" dirty="0"/>
          </a:p>
          <a:p>
            <a:pPr lvl="0"/>
            <a:r>
              <a:rPr lang="en-US" sz="1200" b="1" kern="1200" dirty="0">
                <a:solidFill>
                  <a:schemeClr val="tx1"/>
                </a:solidFill>
                <a:effectLst/>
                <a:latin typeface="Times New Roman" pitchFamily="18" charset="0"/>
                <a:ea typeface="Geneva" charset="0"/>
                <a:cs typeface="Geneva" charset="0"/>
              </a:rPr>
              <a:t>Pay for primary care teams to care for people, not doctors to deliver services.</a:t>
            </a:r>
            <a:endParaRPr lang="en-US" sz="1200" kern="1200" dirty="0">
              <a:solidFill>
                <a:schemeClr val="tx1"/>
              </a:solidFill>
              <a:effectLst/>
              <a:latin typeface="Times New Roman" pitchFamily="18" charset="0"/>
              <a:ea typeface="Geneva" charset="0"/>
              <a:cs typeface="Geneva" charset="0"/>
            </a:endParaRPr>
          </a:p>
          <a:p>
            <a:pPr lvl="1"/>
            <a:r>
              <a:rPr lang="en-US" sz="1200" kern="1200" dirty="0">
                <a:solidFill>
                  <a:schemeClr val="tx1"/>
                </a:solidFill>
                <a:effectLst/>
                <a:latin typeface="Times New Roman" pitchFamily="18" charset="0"/>
                <a:ea typeface="Geneva" charset="0"/>
                <a:cs typeface="+mn-cs"/>
              </a:rPr>
              <a:t>The nation gets what it pays for, and payment reform that supports and encourages high-quality primary care, rather than actively discouraging it, is fundamental to the committee’s vision of high-quality primary care.</a:t>
            </a:r>
          </a:p>
          <a:p>
            <a:pPr lvl="0"/>
            <a:r>
              <a:rPr lang="en-US" sz="1200" b="1" kern="1200" dirty="0">
                <a:solidFill>
                  <a:schemeClr val="tx1"/>
                </a:solidFill>
                <a:effectLst/>
                <a:latin typeface="Times New Roman" pitchFamily="18" charset="0"/>
                <a:ea typeface="Geneva" charset="0"/>
                <a:cs typeface="Geneva" charset="0"/>
              </a:rPr>
              <a:t>Ensure that high-quality primary care is available to every individual and family in every community.</a:t>
            </a:r>
            <a:endParaRPr lang="en-US" sz="1200" kern="1200" dirty="0">
              <a:solidFill>
                <a:schemeClr val="tx1"/>
              </a:solidFill>
              <a:effectLst/>
              <a:latin typeface="Times New Roman" pitchFamily="18" charset="0"/>
              <a:ea typeface="Geneva" charset="0"/>
              <a:cs typeface="Geneva" charset="0"/>
            </a:endParaRPr>
          </a:p>
          <a:p>
            <a:pPr lvl="1"/>
            <a:r>
              <a:rPr lang="en-US" sz="1200" kern="1200" dirty="0">
                <a:solidFill>
                  <a:schemeClr val="tx1"/>
                </a:solidFill>
                <a:effectLst/>
                <a:latin typeface="Times New Roman" pitchFamily="18" charset="0"/>
                <a:ea typeface="Geneva" charset="0"/>
                <a:cs typeface="+mn-cs"/>
              </a:rPr>
              <a:t>Everyone in the country should have easy access to high-quality primary care that is person-centered, relationship-oriented, and responsive to the needs of its community.</a:t>
            </a:r>
          </a:p>
          <a:p>
            <a:pPr lvl="0"/>
            <a:r>
              <a:rPr lang="en-US" sz="1200" b="1" kern="1200" dirty="0">
                <a:solidFill>
                  <a:schemeClr val="tx1"/>
                </a:solidFill>
                <a:effectLst/>
                <a:latin typeface="Times New Roman" pitchFamily="18" charset="0"/>
                <a:ea typeface="Geneva" charset="0"/>
                <a:cs typeface="Geneva" charset="0"/>
              </a:rPr>
              <a:t>Train primary care teams where people live and work.</a:t>
            </a:r>
            <a:endParaRPr lang="en-US" sz="1200" kern="1200" dirty="0">
              <a:solidFill>
                <a:schemeClr val="tx1"/>
              </a:solidFill>
              <a:effectLst/>
              <a:latin typeface="Times New Roman" pitchFamily="18" charset="0"/>
              <a:ea typeface="Geneva" charset="0"/>
              <a:cs typeface="Geneva" charset="0"/>
            </a:endParaRPr>
          </a:p>
          <a:p>
            <a:pPr lvl="1"/>
            <a:r>
              <a:rPr lang="en-US" sz="1200" kern="1200" dirty="0">
                <a:solidFill>
                  <a:schemeClr val="tx1"/>
                </a:solidFill>
                <a:effectLst/>
                <a:latin typeface="Times New Roman" pitchFamily="18" charset="0"/>
                <a:ea typeface="Geneva" charset="0"/>
                <a:cs typeface="+mn-cs"/>
              </a:rPr>
              <a:t>When primary care training is </a:t>
            </a:r>
            <a:r>
              <a:rPr lang="en-US" sz="1200" kern="1200" dirty="0" err="1">
                <a:solidFill>
                  <a:schemeClr val="tx1"/>
                </a:solidFill>
                <a:effectLst/>
                <a:latin typeface="Times New Roman" pitchFamily="18" charset="0"/>
                <a:ea typeface="Geneva" charset="0"/>
                <a:cs typeface="+mn-cs"/>
              </a:rPr>
              <a:t>interprofessional</a:t>
            </a:r>
            <a:r>
              <a:rPr lang="en-US" sz="1200" kern="1200" dirty="0">
                <a:solidFill>
                  <a:schemeClr val="tx1"/>
                </a:solidFill>
                <a:effectLst/>
                <a:latin typeface="Times New Roman" pitchFamily="18" charset="0"/>
                <a:ea typeface="Geneva" charset="0"/>
                <a:cs typeface="+mn-cs"/>
              </a:rPr>
              <a:t> and located in community settings, it is more effective at developing the skills that will keep people connected and healthy.</a:t>
            </a:r>
          </a:p>
          <a:p>
            <a:pPr lvl="0"/>
            <a:r>
              <a:rPr lang="en-US" sz="1200" b="1" kern="1200" dirty="0">
                <a:solidFill>
                  <a:schemeClr val="tx1"/>
                </a:solidFill>
                <a:effectLst/>
                <a:latin typeface="Times New Roman" pitchFamily="18" charset="0"/>
                <a:ea typeface="Geneva" charset="0"/>
                <a:cs typeface="Geneva" charset="0"/>
              </a:rPr>
              <a:t>Design information technology that serves the patient, family, and </a:t>
            </a:r>
            <a:r>
              <a:rPr lang="en-US" sz="1200" b="1" kern="1200" dirty="0" err="1">
                <a:solidFill>
                  <a:schemeClr val="tx1"/>
                </a:solidFill>
                <a:effectLst/>
                <a:latin typeface="Times New Roman" pitchFamily="18" charset="0"/>
                <a:ea typeface="Geneva" charset="0"/>
                <a:cs typeface="Geneva" charset="0"/>
              </a:rPr>
              <a:t>interprofessional</a:t>
            </a:r>
            <a:r>
              <a:rPr lang="en-US" sz="1200" b="1" kern="1200" dirty="0">
                <a:solidFill>
                  <a:schemeClr val="tx1"/>
                </a:solidFill>
                <a:effectLst/>
                <a:latin typeface="Times New Roman" pitchFamily="18" charset="0"/>
                <a:ea typeface="Geneva" charset="0"/>
                <a:cs typeface="Geneva" charset="0"/>
              </a:rPr>
              <a:t> care team.</a:t>
            </a:r>
            <a:endParaRPr lang="en-US" sz="1200" kern="1200" dirty="0">
              <a:solidFill>
                <a:schemeClr val="tx1"/>
              </a:solidFill>
              <a:effectLst/>
              <a:latin typeface="Times New Roman" pitchFamily="18" charset="0"/>
              <a:ea typeface="Geneva" charset="0"/>
              <a:cs typeface="Geneva" charset="0"/>
            </a:endParaRPr>
          </a:p>
          <a:p>
            <a:pPr lvl="1"/>
            <a:r>
              <a:rPr lang="en-US" sz="1200" kern="1200" dirty="0">
                <a:solidFill>
                  <a:schemeClr val="tx1"/>
                </a:solidFill>
                <a:effectLst/>
                <a:latin typeface="Times New Roman" pitchFamily="18" charset="0"/>
                <a:ea typeface="Geneva" charset="0"/>
                <a:cs typeface="+mn-cs"/>
              </a:rPr>
              <a:t>New health information technology standards should prioritize and facilitate integrated care that is person-centered, supports relationships, and is responsive to the needs of its community.</a:t>
            </a:r>
          </a:p>
          <a:p>
            <a:pPr lvl="0"/>
            <a:r>
              <a:rPr lang="en-US" sz="1200" b="1" kern="1200" dirty="0">
                <a:solidFill>
                  <a:schemeClr val="tx1"/>
                </a:solidFill>
                <a:effectLst/>
                <a:latin typeface="Times New Roman" pitchFamily="18" charset="0"/>
                <a:ea typeface="Geneva" charset="0"/>
                <a:cs typeface="Geneva" charset="0"/>
              </a:rPr>
              <a:t>Ensure that high-quality primary care is implemented in the United States.</a:t>
            </a:r>
            <a:endParaRPr lang="en-US" sz="1200" kern="1200" dirty="0">
              <a:solidFill>
                <a:schemeClr val="tx1"/>
              </a:solidFill>
              <a:effectLst/>
              <a:latin typeface="Times New Roman" pitchFamily="18" charset="0"/>
              <a:ea typeface="Geneva" charset="0"/>
              <a:cs typeface="Geneva" charset="0"/>
            </a:endParaRPr>
          </a:p>
          <a:p>
            <a:pPr lvl="1"/>
            <a:r>
              <a:rPr lang="en-US" sz="1200" kern="1200" dirty="0">
                <a:solidFill>
                  <a:schemeClr val="tx1"/>
                </a:solidFill>
                <a:effectLst/>
                <a:latin typeface="Times New Roman" pitchFamily="18" charset="0"/>
                <a:ea typeface="Geneva" charset="0"/>
                <a:cs typeface="+mn-cs"/>
              </a:rPr>
              <a:t>Implementing high-quality primary care requires clear and meaningful measures of whole-person care, ongoing research, and leadership in the federal government to assure federal policies support its development.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963795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1:notes"/>
          <p:cNvSpPr txBox="1">
            <a:spLocks noGrp="1"/>
          </p:cNvSpPr>
          <p:nvPr>
            <p:ph type="body" idx="1"/>
          </p:nvPr>
        </p:nvSpPr>
        <p:spPr>
          <a:xfrm>
            <a:off x="685800" y="4473893"/>
            <a:ext cx="5486400" cy="36606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6" name="Google Shape;136;p11:notes"/>
          <p:cNvSpPr txBox="1">
            <a:spLocks noGrp="1"/>
          </p:cNvSpPr>
          <p:nvPr>
            <p:ph type="sldNum" idx="12"/>
          </p:nvPr>
        </p:nvSpPr>
        <p:spPr>
          <a:xfrm>
            <a:off x="3884613" y="8829967"/>
            <a:ext cx="2971800" cy="46634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w Cen MT" panose="020B0602020104020603" pitchFamily="34" charset="0"/>
              </a:rPr>
              <a:t>A common good is: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dirty="0" err="1">
                <a:latin typeface="Tw Cen MT" panose="020B0602020104020603" pitchFamily="34" charset="0"/>
              </a:rPr>
              <a:t>rivalrous</a:t>
            </a:r>
            <a:r>
              <a:rPr lang="en-US" sz="1200" dirty="0">
                <a:latin typeface="Tw Cen MT" panose="020B0602020104020603" pitchFamily="34" charset="0"/>
              </a:rPr>
              <a:t> (limited, so more for one person means less for another)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dirty="0">
                <a:latin typeface="Tw Cen MT" panose="020B0602020104020603" pitchFamily="34" charset="0"/>
              </a:rPr>
              <a:t>non-excludable (users cannot be prevented from accessing it, regardless of whether they have paid)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sz="1200" dirty="0">
              <a:latin typeface="Tw Cen MT" panose="020B06020201040206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w Cen MT" panose="020B0602020104020603" pitchFamily="34" charset="0"/>
              </a:rPr>
              <a:t>The</a:t>
            </a:r>
            <a:r>
              <a:rPr lang="en-US" sz="1200" baseline="0" dirty="0">
                <a:latin typeface="Tw Cen MT" panose="020B0602020104020603" pitchFamily="34" charset="0"/>
              </a:rPr>
              <a:t> committee strongly believes that because of its societal value and that it is designed for everyone to use throughout their lives, primary care deserves to be treated as a common good. The committee believes its implementation plan will elevate primary care to the common good status it deserves and that the country needs.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latin typeface="Tw Cen MT" panose="020B06020201040206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w Cen MT" panose="020B0602020104020603" pitchFamily="34" charset="0"/>
              </a:rPr>
              <a:t>Patient choice is important but we are not going to compete our way to a stronger role for primary care in our delivery system any more than we compete our way to a stronger elementary and secondary education system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4ADC1-BC10-9F44-BF98-A50AD96B784C}" type="slidenum">
              <a:rPr kumimoji="0" lang="en-US" alt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023871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1:notes"/>
          <p:cNvSpPr txBox="1">
            <a:spLocks noGrp="1"/>
          </p:cNvSpPr>
          <p:nvPr>
            <p:ph type="body" idx="1"/>
          </p:nvPr>
        </p:nvSpPr>
        <p:spPr>
          <a:xfrm>
            <a:off x="685800" y="4473893"/>
            <a:ext cx="5486400" cy="36606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6" name="Google Shape;136;p11:notes"/>
          <p:cNvSpPr txBox="1">
            <a:spLocks noGrp="1"/>
          </p:cNvSpPr>
          <p:nvPr>
            <p:ph type="sldNum" idx="12"/>
          </p:nvPr>
        </p:nvSpPr>
        <p:spPr>
          <a:xfrm>
            <a:off x="3884613" y="8829967"/>
            <a:ext cx="2971800" cy="46634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8770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dirty="0">
                <a:latin typeface="Twentieth Century"/>
                <a:ea typeface="Twentieth Century"/>
                <a:cs typeface="Twentieth Century"/>
                <a:sym typeface="Twentieth Century"/>
              </a:rPr>
              <a:t>This definition reflects key societal and sector shifts from 1996 to now:</a:t>
            </a:r>
            <a:endParaRPr sz="1200" dirty="0">
              <a:latin typeface="Twentieth Century"/>
              <a:ea typeface="Twentieth Century"/>
              <a:cs typeface="Twentieth Century"/>
              <a:sym typeface="Twentieth Century"/>
            </a:endParaRPr>
          </a:p>
          <a:p>
            <a:pPr marL="171450" lvl="0" indent="-171450" algn="l" rtl="0">
              <a:spcBef>
                <a:spcPts val="0"/>
              </a:spcBef>
              <a:spcAft>
                <a:spcPts val="0"/>
              </a:spcAft>
              <a:buClr>
                <a:schemeClr val="dk1"/>
              </a:buClr>
              <a:buSzPts val="1200"/>
              <a:buFont typeface="Arial"/>
              <a:buChar char="•"/>
            </a:pPr>
            <a:r>
              <a:rPr lang="en-US" sz="1200" dirty="0">
                <a:latin typeface="Twentieth Century"/>
                <a:ea typeface="Twentieth Century"/>
                <a:cs typeface="Twentieth Century"/>
                <a:sym typeface="Twentieth Century"/>
              </a:rPr>
              <a:t>shift from provision of services to integrated, whole-person health</a:t>
            </a:r>
            <a:endParaRPr dirty="0"/>
          </a:p>
          <a:p>
            <a:pPr marL="171450" lvl="0" indent="-171450" algn="l" rtl="0">
              <a:spcBef>
                <a:spcPts val="0"/>
              </a:spcBef>
              <a:spcAft>
                <a:spcPts val="0"/>
              </a:spcAft>
              <a:buClr>
                <a:schemeClr val="dk1"/>
              </a:buClr>
              <a:buSzPts val="1200"/>
              <a:buFont typeface="Arial"/>
              <a:buChar char="•"/>
            </a:pPr>
            <a:r>
              <a:rPr lang="en-US" sz="1200" dirty="0">
                <a:latin typeface="Twentieth Century"/>
                <a:ea typeface="Twentieth Century"/>
                <a:cs typeface="Twentieth Century"/>
                <a:sym typeface="Twentieth Century"/>
              </a:rPr>
              <a:t>foundational, sustained relationships at the core</a:t>
            </a:r>
            <a:endParaRPr dirty="0"/>
          </a:p>
          <a:p>
            <a:pPr marL="171450" lvl="0" indent="-171450" algn="l" rtl="0">
              <a:spcBef>
                <a:spcPts val="0"/>
              </a:spcBef>
              <a:spcAft>
                <a:spcPts val="0"/>
              </a:spcAft>
              <a:buClr>
                <a:schemeClr val="dk1"/>
              </a:buClr>
              <a:buSzPts val="1200"/>
              <a:buFont typeface="Arial"/>
              <a:buChar char="•"/>
            </a:pPr>
            <a:r>
              <a:rPr lang="en-US" sz="1200" dirty="0">
                <a:latin typeface="Twentieth Century"/>
                <a:ea typeface="Twentieth Century"/>
                <a:cs typeface="Twentieth Century"/>
                <a:sym typeface="Twentieth Century"/>
              </a:rPr>
              <a:t>importance of communities and their roles in the provision of high-quality primary care</a:t>
            </a:r>
            <a:endParaRPr dirty="0"/>
          </a:p>
          <a:p>
            <a:pPr marL="171450" lvl="0" indent="-171450" algn="l" rtl="0">
              <a:spcBef>
                <a:spcPts val="0"/>
              </a:spcBef>
              <a:spcAft>
                <a:spcPts val="0"/>
              </a:spcAft>
              <a:buClr>
                <a:schemeClr val="dk1"/>
              </a:buClr>
              <a:buSzPts val="1200"/>
              <a:buFont typeface="Arial"/>
              <a:buChar char="•"/>
            </a:pPr>
            <a:r>
              <a:rPr lang="en-US" sz="1200" dirty="0">
                <a:latin typeface="Twentieth Century"/>
                <a:ea typeface="Twentieth Century"/>
                <a:cs typeface="Twentieth Century"/>
                <a:sym typeface="Twentieth Century"/>
              </a:rPr>
              <a:t>need for primary care to be equitable</a:t>
            </a:r>
            <a:endParaRPr dirty="0"/>
          </a:p>
          <a:p>
            <a:pPr marL="171450" lvl="0" indent="-171450" algn="l" rtl="0">
              <a:spcBef>
                <a:spcPts val="0"/>
              </a:spcBef>
              <a:spcAft>
                <a:spcPts val="0"/>
              </a:spcAft>
              <a:buClr>
                <a:schemeClr val="dk1"/>
              </a:buClr>
              <a:buSzPts val="1200"/>
              <a:buFont typeface="Arial"/>
              <a:buChar char="•"/>
            </a:pPr>
            <a:r>
              <a:rPr lang="en-US" sz="1200" dirty="0">
                <a:latin typeface="Twentieth Century"/>
                <a:ea typeface="Twentieth Century"/>
                <a:cs typeface="Twentieth Century"/>
                <a:sym typeface="Twentieth Century"/>
              </a:rPr>
              <a:t>interprofessional care teams that deliver primary care</a:t>
            </a:r>
            <a:endParaRPr dirty="0"/>
          </a:p>
          <a:p>
            <a:pPr marL="171450" lvl="0" indent="-171450" algn="l" rtl="0">
              <a:spcBef>
                <a:spcPts val="0"/>
              </a:spcBef>
              <a:spcAft>
                <a:spcPts val="0"/>
              </a:spcAft>
              <a:buClr>
                <a:schemeClr val="dk1"/>
              </a:buClr>
              <a:buSzPts val="1200"/>
              <a:buFont typeface="Arial"/>
              <a:buChar char="•"/>
            </a:pPr>
            <a:r>
              <a:rPr lang="en-US" sz="1200" dirty="0">
                <a:latin typeface="Twentieth Century"/>
                <a:ea typeface="Twentieth Century"/>
                <a:cs typeface="Twentieth Century"/>
                <a:sym typeface="Twentieth Century"/>
              </a:rPr>
              <a:t>diversity of settings and modalities used to deliver primary care</a:t>
            </a:r>
            <a:endParaRPr dirty="0"/>
          </a:p>
          <a:p>
            <a:pPr marL="0" lvl="0" indent="0" algn="l" rtl="0">
              <a:spcBef>
                <a:spcPts val="0"/>
              </a:spcBef>
              <a:spcAft>
                <a:spcPts val="0"/>
              </a:spcAft>
              <a:buNone/>
            </a:pPr>
            <a:endParaRPr dirty="0"/>
          </a:p>
        </p:txBody>
      </p:sp>
      <p:sp>
        <p:nvSpPr>
          <p:cNvPr id="204" name="Google Shape;204;p1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1F497D"/>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1F497D"/>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be clear – OB/GYNs and Psychiatrists are not delivering primary care – though both disciplines considered it in the 1990s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397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primary care doctors are retiring then coming in – and NPs, Pas are both subspecializing  and need more training after graduation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9611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 in primary care in 2022 with 18 </a:t>
            </a:r>
            <a:r>
              <a:rPr lang="en-US"/>
              <a:t>staying in RI</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965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increase 2016-2020</a:t>
            </a:r>
          </a:p>
          <a:p>
            <a:r>
              <a:rPr lang="en-US" dirty="0"/>
              <a:t>Team model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8E563-A9C0-4E31-9BDE-E0BF1FFF0FA8}"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1929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7" name="Google Shape;39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Cardiology # 1 internal medicine subspecialty</a:t>
            </a:r>
            <a:endParaRPr/>
          </a:p>
          <a:p>
            <a:pPr marL="457200" marR="0" lvl="0" indent="-228600" algn="l" rtl="0">
              <a:lnSpc>
                <a:spcPct val="100000"/>
              </a:lnSpc>
              <a:spcBef>
                <a:spcPts val="0"/>
              </a:spcBef>
              <a:spcAft>
                <a:spcPts val="0"/>
              </a:spcAft>
              <a:buSzPts val="1400"/>
              <a:buNone/>
            </a:pPr>
            <a:endParaRPr/>
          </a:p>
        </p:txBody>
      </p:sp>
      <p:sp>
        <p:nvSpPr>
          <p:cNvPr id="398" name="Google Shape;39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1823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latin typeface="Arial"/>
                <a:ea typeface="Arial"/>
                <a:cs typeface="Arial"/>
                <a:sym typeface="Arial"/>
              </a:rPr>
              <a:t>PERCENTAGES ARE APPROXIMATE, BASED ON COMPARISONS TO NATIONAL PERCENTAGES AND THE FACT THAT ACNP’S ARE NOT LICENSED SEPARATELY</a:t>
            </a:r>
          </a:p>
          <a:p>
            <a:pPr marL="457200" marR="0" lvl="0" indent="-228600" algn="l" rtl="0">
              <a:lnSpc>
                <a:spcPct val="100000"/>
              </a:lnSpc>
              <a:spcBef>
                <a:spcPts val="0"/>
              </a:spcBef>
              <a:spcAft>
                <a:spcPts val="0"/>
              </a:spcAft>
              <a:buSzPts val="1400"/>
              <a:buNone/>
            </a:pPr>
            <a:r>
              <a:rPr lang="en-US" dirty="0">
                <a:latin typeface="Arial"/>
                <a:cs typeface="Arial"/>
                <a:sym typeface="Arial"/>
              </a:rPr>
              <a:t>KFF https://www.kff.org/other/state-indicator/total-number-of-nurse-practitioners/?currentTimeframe=0&amp;sortModel=%7B%22colId%22:%22Location%22,%22sort%22:%22asc%22%7D</a:t>
            </a:r>
            <a:endParaRPr dirty="0"/>
          </a:p>
        </p:txBody>
      </p:sp>
      <p:sp>
        <p:nvSpPr>
          <p:cNvPr id="407" name="Google Shape;40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49309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
        <p:nvSpPr>
          <p:cNvPr id="23" name="Google Shape;23;p22"/>
          <p:cNvSpPr txBox="1">
            <a:spLocks noGrp="1"/>
          </p:cNvSpPr>
          <p:nvPr>
            <p:ph type="ctrTitle"/>
          </p:nvPr>
        </p:nvSpPr>
        <p:spPr>
          <a:xfrm>
            <a:off x="601578" y="2710929"/>
            <a:ext cx="10873498" cy="11775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2"/>
              <a:buFont typeface="Calibri"/>
              <a:buNone/>
              <a:defRPr sz="5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2"/>
          <p:cNvSpPr txBox="1">
            <a:spLocks noGrp="1"/>
          </p:cNvSpPr>
          <p:nvPr>
            <p:ph type="subTitle" idx="1"/>
          </p:nvPr>
        </p:nvSpPr>
        <p:spPr>
          <a:xfrm>
            <a:off x="601578" y="4266996"/>
            <a:ext cx="10873498" cy="1006120"/>
          </a:xfrm>
          <a:prstGeom prst="rect">
            <a:avLst/>
          </a:prstGeom>
          <a:noFill/>
          <a:ln>
            <a:noFill/>
          </a:ln>
        </p:spPr>
        <p:txBody>
          <a:bodyPr spcFirstLastPara="1" wrap="square" lIns="91425" tIns="45700" rIns="91425" bIns="45700" anchor="t" anchorCtr="0">
            <a:normAutofit/>
          </a:bodyPr>
          <a:lstStyle>
            <a:lvl1pPr marR="0" lvl="0" algn="l">
              <a:lnSpc>
                <a:spcPct val="120000"/>
              </a:lnSpc>
              <a:spcBef>
                <a:spcPts val="0"/>
              </a:spcBef>
              <a:spcAft>
                <a:spcPts val="0"/>
              </a:spcAft>
              <a:buClr>
                <a:schemeClr val="dk1"/>
              </a:buClr>
              <a:buSzPts val="2400"/>
              <a:buFont typeface="Arial"/>
              <a:buNone/>
              <a:defRPr sz="2400" b="0">
                <a:solidFill>
                  <a:schemeClr val="dk1"/>
                </a:solidFill>
                <a:latin typeface="Calibri"/>
                <a:ea typeface="Calibri"/>
                <a:cs typeface="Calibri"/>
                <a:sym typeface="Calibri"/>
              </a:defRPr>
            </a:lvl1pPr>
            <a:lvl2pPr lvl="1" algn="ctr">
              <a:lnSpc>
                <a:spcPct val="90000"/>
              </a:lnSpc>
              <a:spcBef>
                <a:spcPts val="499"/>
              </a:spcBef>
              <a:spcAft>
                <a:spcPts val="0"/>
              </a:spcAft>
              <a:buClr>
                <a:srgbClr val="1D1B1B"/>
              </a:buClr>
              <a:buSzPts val="2001"/>
              <a:buNone/>
              <a:defRPr sz="2001"/>
            </a:lvl2pPr>
            <a:lvl3pPr lvl="2" algn="ctr">
              <a:lnSpc>
                <a:spcPct val="90000"/>
              </a:lnSpc>
              <a:spcBef>
                <a:spcPts val="499"/>
              </a:spcBef>
              <a:spcAft>
                <a:spcPts val="0"/>
              </a:spcAft>
              <a:buClr>
                <a:srgbClr val="1D1B1B"/>
              </a:buClr>
              <a:buSzPts val="1801"/>
              <a:buNone/>
              <a:defRPr sz="1801"/>
            </a:lvl3pPr>
            <a:lvl4pPr lvl="3" algn="ctr">
              <a:lnSpc>
                <a:spcPct val="90000"/>
              </a:lnSpc>
              <a:spcBef>
                <a:spcPts val="499"/>
              </a:spcBef>
              <a:spcAft>
                <a:spcPts val="0"/>
              </a:spcAft>
              <a:buClr>
                <a:srgbClr val="1D1B1B"/>
              </a:buClr>
              <a:buSzPts val="1600"/>
              <a:buNone/>
              <a:defRPr sz="1600"/>
            </a:lvl4pPr>
            <a:lvl5pPr lvl="4" algn="ctr">
              <a:lnSpc>
                <a:spcPct val="90000"/>
              </a:lnSpc>
              <a:spcBef>
                <a:spcPts val="499"/>
              </a:spcBef>
              <a:spcAft>
                <a:spcPts val="0"/>
              </a:spcAft>
              <a:buClr>
                <a:srgbClr val="1D1B1B"/>
              </a:buClr>
              <a:buSzPts val="1600"/>
              <a:buNone/>
              <a:defRPr sz="1600"/>
            </a:lvl5pPr>
            <a:lvl6pPr lvl="5" algn="ctr">
              <a:lnSpc>
                <a:spcPct val="90000"/>
              </a:lnSpc>
              <a:spcBef>
                <a:spcPts val="499"/>
              </a:spcBef>
              <a:spcAft>
                <a:spcPts val="0"/>
              </a:spcAft>
              <a:buClr>
                <a:schemeClr val="dk1"/>
              </a:buClr>
              <a:buSzPts val="1600"/>
              <a:buNone/>
              <a:defRPr sz="1600"/>
            </a:lvl6pPr>
            <a:lvl7pPr lvl="6" algn="ctr">
              <a:lnSpc>
                <a:spcPct val="90000"/>
              </a:lnSpc>
              <a:spcBef>
                <a:spcPts val="499"/>
              </a:spcBef>
              <a:spcAft>
                <a:spcPts val="0"/>
              </a:spcAft>
              <a:buClr>
                <a:schemeClr val="dk1"/>
              </a:buClr>
              <a:buSzPts val="1600"/>
              <a:buNone/>
              <a:defRPr sz="1600"/>
            </a:lvl7pPr>
            <a:lvl8pPr lvl="7" algn="ctr">
              <a:lnSpc>
                <a:spcPct val="90000"/>
              </a:lnSpc>
              <a:spcBef>
                <a:spcPts val="499"/>
              </a:spcBef>
              <a:spcAft>
                <a:spcPts val="0"/>
              </a:spcAft>
              <a:buClr>
                <a:schemeClr val="dk1"/>
              </a:buClr>
              <a:buSzPts val="1600"/>
              <a:buNone/>
              <a:defRPr sz="1600"/>
            </a:lvl8pPr>
            <a:lvl9pPr lvl="8" algn="ctr">
              <a:lnSpc>
                <a:spcPct val="90000"/>
              </a:lnSpc>
              <a:spcBef>
                <a:spcPts val="499"/>
              </a:spcBef>
              <a:spcAft>
                <a:spcPts val="0"/>
              </a:spcAft>
              <a:buClr>
                <a:schemeClr val="dk1"/>
              </a:buClr>
              <a:buSzPts val="1600"/>
              <a:buNone/>
              <a:defRPr sz="1600"/>
            </a:lvl9pPr>
          </a:lstStyle>
          <a:p>
            <a:endParaRPr/>
          </a:p>
        </p:txBody>
      </p:sp>
      <p:sp>
        <p:nvSpPr>
          <p:cNvPr id="25" name="Google Shape;25;p22"/>
          <p:cNvSpPr/>
          <p:nvPr/>
        </p:nvSpPr>
        <p:spPr>
          <a:xfrm>
            <a:off x="0" y="6297770"/>
            <a:ext cx="12192000" cy="560232"/>
          </a:xfrm>
          <a:prstGeom prst="rect">
            <a:avLst/>
          </a:prstGeom>
          <a:solidFill>
            <a:srgbClr val="F7B3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pic>
        <p:nvPicPr>
          <p:cNvPr id="26" name="Google Shape;26;p22"/>
          <p:cNvPicPr preferRelativeResize="0"/>
          <p:nvPr/>
        </p:nvPicPr>
        <p:blipFill rotWithShape="1">
          <a:blip r:embed="rId2">
            <a:alphaModFix/>
          </a:blip>
          <a:srcRect/>
          <a:stretch/>
        </p:blipFill>
        <p:spPr>
          <a:xfrm>
            <a:off x="3556006" y="921308"/>
            <a:ext cx="5079987" cy="1411106"/>
          </a:xfrm>
          <a:prstGeom prst="rect">
            <a:avLst/>
          </a:prstGeom>
          <a:noFill/>
          <a:ln>
            <a:noFill/>
          </a:ln>
        </p:spPr>
      </p:pic>
      <p:sp>
        <p:nvSpPr>
          <p:cNvPr id="27" name="Google Shape;27;p22"/>
          <p:cNvSpPr/>
          <p:nvPr/>
        </p:nvSpPr>
        <p:spPr>
          <a:xfrm>
            <a:off x="3915534" y="5873038"/>
            <a:ext cx="3876959" cy="42473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0" i="1" u="none" strike="noStrike" cap="none">
                <a:solidFill>
                  <a:schemeClr val="dk1"/>
                </a:solidFill>
                <a:latin typeface="Calibri"/>
                <a:ea typeface="Calibri"/>
                <a:cs typeface="Calibri"/>
                <a:sym typeface="Calibri"/>
              </a:rPr>
              <a:t>Care Transformation Collaborative of RI</a:t>
            </a:r>
            <a:endParaRPr/>
          </a:p>
        </p:txBody>
      </p:sp>
      <p:sp>
        <p:nvSpPr>
          <p:cNvPr id="28" name="Google Shape;28;p22"/>
          <p:cNvSpPr/>
          <p:nvPr/>
        </p:nvSpPr>
        <p:spPr>
          <a:xfrm>
            <a:off x="0" y="128789"/>
            <a:ext cx="12192000" cy="69546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2"/>
          <p:cNvSpPr/>
          <p:nvPr/>
        </p:nvSpPr>
        <p:spPr>
          <a:xfrm>
            <a:off x="0" y="0"/>
            <a:ext cx="12192000" cy="721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1"/>
          <p:cNvSpPr txBox="1">
            <a:spLocks noGrp="1"/>
          </p:cNvSpPr>
          <p:nvPr>
            <p:ph type="title"/>
          </p:nvPr>
        </p:nvSpPr>
        <p:spPr>
          <a:xfrm>
            <a:off x="839789" y="641684"/>
            <a:ext cx="3932237" cy="14157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1"/>
          <p:cNvSpPr>
            <a:spLocks noGrp="1"/>
          </p:cNvSpPr>
          <p:nvPr>
            <p:ph type="pic" idx="2"/>
          </p:nvPr>
        </p:nvSpPr>
        <p:spPr>
          <a:xfrm>
            <a:off x="5183188" y="987426"/>
            <a:ext cx="6172201" cy="4873625"/>
          </a:xfrm>
          <a:prstGeom prst="rect">
            <a:avLst/>
          </a:prstGeom>
          <a:noFill/>
          <a:ln>
            <a:noFill/>
          </a:ln>
        </p:spPr>
      </p:sp>
      <p:sp>
        <p:nvSpPr>
          <p:cNvPr id="67" name="Google Shape;67;p31"/>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rgbClr val="1D1B1B"/>
              </a:buClr>
              <a:buSzPts val="1600"/>
              <a:buNone/>
              <a:defRPr sz="1600">
                <a:solidFill>
                  <a:srgbClr val="1D1B1B"/>
                </a:solidFill>
              </a:defRPr>
            </a:lvl1pPr>
            <a:lvl2pPr marL="914400" lvl="1" indent="-228600" algn="l">
              <a:lnSpc>
                <a:spcPct val="90000"/>
              </a:lnSpc>
              <a:spcBef>
                <a:spcPts val="499"/>
              </a:spcBef>
              <a:spcAft>
                <a:spcPts val="0"/>
              </a:spcAft>
              <a:buClr>
                <a:srgbClr val="1D1B1B"/>
              </a:buClr>
              <a:buSzPts val="1399"/>
              <a:buNone/>
              <a:defRPr sz="1399"/>
            </a:lvl2pPr>
            <a:lvl3pPr marL="1371600" lvl="2" indent="-228600" algn="l">
              <a:lnSpc>
                <a:spcPct val="90000"/>
              </a:lnSpc>
              <a:spcBef>
                <a:spcPts val="499"/>
              </a:spcBef>
              <a:spcAft>
                <a:spcPts val="0"/>
              </a:spcAft>
              <a:buClr>
                <a:srgbClr val="1D1B1B"/>
              </a:buClr>
              <a:buSzPts val="1201"/>
              <a:buNone/>
              <a:defRPr sz="1201"/>
            </a:lvl3pPr>
            <a:lvl4pPr marL="1828800" lvl="3" indent="-228600" algn="l">
              <a:lnSpc>
                <a:spcPct val="90000"/>
              </a:lnSpc>
              <a:spcBef>
                <a:spcPts val="499"/>
              </a:spcBef>
              <a:spcAft>
                <a:spcPts val="0"/>
              </a:spcAft>
              <a:buClr>
                <a:srgbClr val="1D1B1B"/>
              </a:buClr>
              <a:buSzPts val="1001"/>
              <a:buNone/>
              <a:defRPr sz="1001"/>
            </a:lvl4pPr>
            <a:lvl5pPr marL="2286000" lvl="4" indent="-228600" algn="l">
              <a:lnSpc>
                <a:spcPct val="90000"/>
              </a:lnSpc>
              <a:spcBef>
                <a:spcPts val="499"/>
              </a:spcBef>
              <a:spcAft>
                <a:spcPts val="0"/>
              </a:spcAft>
              <a:buClr>
                <a:srgbClr val="1D1B1B"/>
              </a:buClr>
              <a:buSzPts val="1001"/>
              <a:buNone/>
              <a:defRPr sz="1001"/>
            </a:lvl5pPr>
            <a:lvl6pPr marL="2743200" lvl="5" indent="-228600" algn="l">
              <a:lnSpc>
                <a:spcPct val="90000"/>
              </a:lnSpc>
              <a:spcBef>
                <a:spcPts val="499"/>
              </a:spcBef>
              <a:spcAft>
                <a:spcPts val="0"/>
              </a:spcAft>
              <a:buClr>
                <a:schemeClr val="dk1"/>
              </a:buClr>
              <a:buSzPts val="1001"/>
              <a:buNone/>
              <a:defRPr sz="1001"/>
            </a:lvl6pPr>
            <a:lvl7pPr marL="3200400" lvl="6" indent="-228600" algn="l">
              <a:lnSpc>
                <a:spcPct val="90000"/>
              </a:lnSpc>
              <a:spcBef>
                <a:spcPts val="499"/>
              </a:spcBef>
              <a:spcAft>
                <a:spcPts val="0"/>
              </a:spcAft>
              <a:buClr>
                <a:schemeClr val="dk1"/>
              </a:buClr>
              <a:buSzPts val="1001"/>
              <a:buNone/>
              <a:defRPr sz="1001"/>
            </a:lvl7pPr>
            <a:lvl8pPr marL="3657600" lvl="7" indent="-228600" algn="l">
              <a:lnSpc>
                <a:spcPct val="90000"/>
              </a:lnSpc>
              <a:spcBef>
                <a:spcPts val="499"/>
              </a:spcBef>
              <a:spcAft>
                <a:spcPts val="0"/>
              </a:spcAft>
              <a:buClr>
                <a:schemeClr val="dk1"/>
              </a:buClr>
              <a:buSzPts val="1001"/>
              <a:buNone/>
              <a:defRPr sz="1001"/>
            </a:lvl8pPr>
            <a:lvl9pPr marL="4114800" lvl="8" indent="-228600" algn="l">
              <a:lnSpc>
                <a:spcPct val="90000"/>
              </a:lnSpc>
              <a:spcBef>
                <a:spcPts val="499"/>
              </a:spcBef>
              <a:spcAft>
                <a:spcPts val="0"/>
              </a:spcAft>
              <a:buClr>
                <a:schemeClr val="dk1"/>
              </a:buClr>
              <a:buSzPts val="1001"/>
              <a:buNone/>
              <a:defRPr sz="1001"/>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145FD51-39F4-4EF3-9A65-DAA029B1A419}" type="datetimeFigureOut">
              <a:rPr lang="en-US" smtClean="0"/>
              <a:pPr>
                <a:defRPr/>
              </a:pPr>
              <a:t>9/13/2023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841030-A663-4278-A4E6-7DA895813C25}" type="slidenum">
              <a:rPr lang="en-US" altLang="en-US" smtClean="0"/>
              <a:pPr>
                <a:defRPr/>
              </a:pPr>
              <a:t>‹#›</a:t>
            </a:fld>
            <a:endParaRPr lang="en-US" altLang="en-US"/>
          </a:p>
        </p:txBody>
      </p:sp>
    </p:spTree>
    <p:extLst>
      <p:ext uri="{BB962C8B-B14F-4D97-AF65-F5344CB8AC3E}">
        <p14:creationId xmlns:p14="http://schemas.microsoft.com/office/powerpoint/2010/main" val="16628662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747" b="1"/>
            </a:lvl1pPr>
            <a:lvl2pPr marL="332832" indent="0">
              <a:buNone/>
              <a:defRPr sz="1456" b="1"/>
            </a:lvl2pPr>
            <a:lvl3pPr marL="665665" indent="0">
              <a:buNone/>
              <a:defRPr sz="1310" b="1"/>
            </a:lvl3pPr>
            <a:lvl4pPr marL="998497"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747" b="1"/>
            </a:lvl1pPr>
            <a:lvl2pPr marL="332832" indent="0">
              <a:buNone/>
              <a:defRPr sz="1456" b="1"/>
            </a:lvl2pPr>
            <a:lvl3pPr marL="665665" indent="0">
              <a:buNone/>
              <a:defRPr sz="1310" b="1"/>
            </a:lvl3pPr>
            <a:lvl4pPr marL="998497"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CB38DE5-87BF-4779-B997-EEA804892540}" type="datetimeFigureOut">
              <a:rPr lang="en-US" smtClean="0"/>
              <a:pPr>
                <a:defRPr/>
              </a:pPr>
              <a:t>9/13/2023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ECC366B-60E8-47F4-B890-A543924E1B3D}" type="slidenum">
              <a:rPr lang="en-US" altLang="en-US" smtClean="0"/>
              <a:pPr>
                <a:defRPr/>
              </a:pPr>
              <a:t>‹#›</a:t>
            </a:fld>
            <a:endParaRPr lang="en-US" altLang="en-US"/>
          </a:p>
        </p:txBody>
      </p:sp>
    </p:spTree>
    <p:extLst>
      <p:ext uri="{BB962C8B-B14F-4D97-AF65-F5344CB8AC3E}">
        <p14:creationId xmlns:p14="http://schemas.microsoft.com/office/powerpoint/2010/main" val="31657605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0ADF807-2419-4FA3-85FA-A4DEAEE0A6C1}" type="datetimeFigureOut">
              <a:rPr lang="en-US" smtClean="0"/>
              <a:pPr>
                <a:defRPr/>
              </a:pPr>
              <a:t>9/13/2023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DC6C5FD-08F2-4116-A0F9-E5B28A3B9A4A}" type="slidenum">
              <a:rPr lang="en-US" altLang="en-US" smtClean="0"/>
              <a:pPr>
                <a:defRPr/>
              </a:pPr>
              <a:t>‹#›</a:t>
            </a:fld>
            <a:endParaRPr lang="en-US" altLang="en-US"/>
          </a:p>
        </p:txBody>
      </p:sp>
    </p:spTree>
    <p:extLst>
      <p:ext uri="{BB962C8B-B14F-4D97-AF65-F5344CB8AC3E}">
        <p14:creationId xmlns:p14="http://schemas.microsoft.com/office/powerpoint/2010/main" val="1500696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BC849C-A863-4C73-9421-F88A6680BF96}" type="datetimeFigureOut">
              <a:rPr lang="en-US" smtClean="0"/>
              <a:pPr>
                <a:defRPr/>
              </a:pPr>
              <a:t>9/13/2023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43B9EA9-1D74-4B21-B64A-8D520E1CEA6B}" type="slidenum">
              <a:rPr lang="en-US" altLang="en-US" smtClean="0"/>
              <a:pPr>
                <a:defRPr/>
              </a:pPr>
              <a:t>‹#›</a:t>
            </a:fld>
            <a:endParaRPr lang="en-US" altLang="en-US"/>
          </a:p>
        </p:txBody>
      </p:sp>
    </p:spTree>
    <p:extLst>
      <p:ext uri="{BB962C8B-B14F-4D97-AF65-F5344CB8AC3E}">
        <p14:creationId xmlns:p14="http://schemas.microsoft.com/office/powerpoint/2010/main" val="386334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33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330"/>
            </a:lvl1pPr>
            <a:lvl2pPr>
              <a:defRPr sz="2038"/>
            </a:lvl2pPr>
            <a:lvl3pPr>
              <a:defRPr sz="1747"/>
            </a:lvl3pPr>
            <a:lvl4pPr>
              <a:defRPr sz="1456"/>
            </a:lvl4pPr>
            <a:lvl5pPr>
              <a:defRPr sz="1456"/>
            </a:lvl5pPr>
            <a:lvl6pPr>
              <a:defRPr sz="1456"/>
            </a:lvl6pPr>
            <a:lvl7pPr>
              <a:defRPr sz="1456"/>
            </a:lvl7pPr>
            <a:lvl8pPr>
              <a:defRPr sz="1456"/>
            </a:lvl8pPr>
            <a:lvl9pPr>
              <a:defRPr sz="145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165"/>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9925FB0-F6DE-46EA-9610-67D59B2A6DA6}" type="datetimeFigureOut">
              <a:rPr lang="en-US" smtClean="0"/>
              <a:pPr>
                <a:defRPr/>
              </a:pPr>
              <a:t>9/13/2023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A55BF7-4208-4EB5-9A66-2AC2D27517D4}" type="slidenum">
              <a:rPr lang="en-US" altLang="en-US" smtClean="0"/>
              <a:pPr>
                <a:defRPr/>
              </a:pPr>
              <a:t>‹#›</a:t>
            </a:fld>
            <a:endParaRPr lang="en-US" altLang="en-US"/>
          </a:p>
        </p:txBody>
      </p:sp>
    </p:spTree>
    <p:extLst>
      <p:ext uri="{BB962C8B-B14F-4D97-AF65-F5344CB8AC3E}">
        <p14:creationId xmlns:p14="http://schemas.microsoft.com/office/powerpoint/2010/main" val="28774540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33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endParaRPr lang="en-US"/>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165"/>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A3A4D5D-BC63-45BA-9CFD-FDA3DD180394}" type="datetimeFigureOut">
              <a:rPr lang="en-US" smtClean="0"/>
              <a:pPr>
                <a:defRPr/>
              </a:pPr>
              <a:t>9/13/2023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8C9328-9D5E-43BC-B61C-E95749F228CB}" type="slidenum">
              <a:rPr lang="en-US" altLang="en-US" smtClean="0"/>
              <a:pPr>
                <a:defRPr/>
              </a:pPr>
              <a:t>‹#›</a:t>
            </a:fld>
            <a:endParaRPr lang="en-US" altLang="en-US"/>
          </a:p>
        </p:txBody>
      </p:sp>
    </p:spTree>
    <p:extLst>
      <p:ext uri="{BB962C8B-B14F-4D97-AF65-F5344CB8AC3E}">
        <p14:creationId xmlns:p14="http://schemas.microsoft.com/office/powerpoint/2010/main" val="80552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8071860-F1F3-4661-A906-054A82E93B36}" type="datetimeFigureOut">
              <a:rPr lang="en-US" smtClean="0"/>
              <a:pPr>
                <a:defRPr/>
              </a:pPr>
              <a:t>9/13/2023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09FE8C-B0D8-4052-A47D-9D416B2C99C5}" type="slidenum">
              <a:rPr lang="en-US" altLang="en-US" smtClean="0"/>
              <a:pPr>
                <a:defRPr/>
              </a:pPr>
              <a:t>‹#›</a:t>
            </a:fld>
            <a:endParaRPr lang="en-US" altLang="en-US"/>
          </a:p>
        </p:txBody>
      </p:sp>
    </p:spTree>
    <p:extLst>
      <p:ext uri="{BB962C8B-B14F-4D97-AF65-F5344CB8AC3E}">
        <p14:creationId xmlns:p14="http://schemas.microsoft.com/office/powerpoint/2010/main" val="8722675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3D00D15-43E2-4EC6-9E37-9B85649529F7}" type="datetimeFigureOut">
              <a:rPr lang="en-US" smtClean="0"/>
              <a:pPr>
                <a:defRPr/>
              </a:pPr>
              <a:t>9/13/2023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02BD81-8DC4-47E2-9A0F-D2227C1CE30C}" type="slidenum">
              <a:rPr lang="en-US" altLang="en-US" smtClean="0"/>
              <a:pPr>
                <a:defRPr/>
              </a:pPr>
              <a:t>‹#›</a:t>
            </a:fld>
            <a:endParaRPr lang="en-US" altLang="en-US"/>
          </a:p>
        </p:txBody>
      </p:sp>
    </p:spTree>
    <p:extLst>
      <p:ext uri="{BB962C8B-B14F-4D97-AF65-F5344CB8AC3E}">
        <p14:creationId xmlns:p14="http://schemas.microsoft.com/office/powerpoint/2010/main" val="16980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0FD2E4-E973-8545-837D-308335615927}"/>
              </a:ext>
            </a:extLst>
          </p:cNvPr>
          <p:cNvSpPr/>
          <p:nvPr userDrawn="1"/>
        </p:nvSpPr>
        <p:spPr>
          <a:xfrm rot="10800000">
            <a:off x="0" y="0"/>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1" y="96478"/>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mn-lt"/>
                <a:ea typeface="+mn-ea"/>
                <a:cs typeface="+mn-cs"/>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4245586" cy="424732"/>
          </a:xfrm>
          <a:prstGeom prst="rect">
            <a:avLst/>
          </a:prstGeom>
        </p:spPr>
        <p:txBody>
          <a:bodyPr wrap="none">
            <a:spAutoFit/>
          </a:bodyPr>
          <a:lstStyle/>
          <a:p>
            <a:pPr algn="l">
              <a:lnSpc>
                <a:spcPct val="120000"/>
              </a:lnSpc>
              <a:spcBef>
                <a:spcPts val="0"/>
              </a:spcBef>
            </a:pPr>
            <a:r>
              <a:rPr lang="en-US" i="1" dirty="0">
                <a:latin typeface="Arial" panose="020B0604020202020204" pitchFamily="34" charset="0"/>
                <a:cs typeface="Arial" panose="020B0604020202020204" pitchFamily="34" charset="0"/>
              </a:rPr>
              <a:t>Care Transformation Collaborative of RI</a:t>
            </a:r>
          </a:p>
        </p:txBody>
      </p:sp>
    </p:spTree>
    <p:extLst>
      <p:ext uri="{BB962C8B-B14F-4D97-AF65-F5344CB8AC3E}">
        <p14:creationId xmlns:p14="http://schemas.microsoft.com/office/powerpoint/2010/main" val="208775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142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tx1">
                    <a:tint val="75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1285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220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957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6816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7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2493627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9/13/2023</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08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838200" y="641684"/>
            <a:ext cx="10515601" cy="10490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838200" y="1825625"/>
            <a:ext cx="10515601" cy="435133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2355113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no title">
  <p:cSld name="Content no title">
    <p:spTree>
      <p:nvGrpSpPr>
        <p:cNvPr id="1" name="Shape 90"/>
        <p:cNvGrpSpPr/>
        <p:nvPr/>
      </p:nvGrpSpPr>
      <p:grpSpPr>
        <a:xfrm>
          <a:off x="0" y="0"/>
          <a:ext cx="0" cy="0"/>
          <a:chOff x="0" y="0"/>
          <a:chExt cx="0" cy="0"/>
        </a:xfrm>
      </p:grpSpPr>
      <p:sp>
        <p:nvSpPr>
          <p:cNvPr id="91" name="Google Shape;91;p45"/>
          <p:cNvSpPr txBox="1">
            <a:spLocks noGrp="1"/>
          </p:cNvSpPr>
          <p:nvPr>
            <p:ph type="body" idx="1"/>
          </p:nvPr>
        </p:nvSpPr>
        <p:spPr>
          <a:xfrm>
            <a:off x="461146" y="440107"/>
            <a:ext cx="11279159" cy="5296184"/>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063049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with Division and graphic">
  <p:cSld name="Title Slide with Division and graphic">
    <p:spTree>
      <p:nvGrpSpPr>
        <p:cNvPr id="1" name="Shape 92"/>
        <p:cNvGrpSpPr/>
        <p:nvPr/>
      </p:nvGrpSpPr>
      <p:grpSpPr>
        <a:xfrm>
          <a:off x="0" y="0"/>
          <a:ext cx="0" cy="0"/>
          <a:chOff x="0" y="0"/>
          <a:chExt cx="0" cy="0"/>
        </a:xfrm>
      </p:grpSpPr>
      <p:pic>
        <p:nvPicPr>
          <p:cNvPr id="93" name="Google Shape;93;p62" descr="030767 PPT 2017_16x9_orbits title_3840x2160.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4" name="Google Shape;94;p62"/>
          <p:cNvSpPr txBox="1">
            <a:spLocks noGrp="1"/>
          </p:cNvSpPr>
          <p:nvPr>
            <p:ph type="title"/>
          </p:nvPr>
        </p:nvSpPr>
        <p:spPr>
          <a:xfrm>
            <a:off x="609600" y="2035049"/>
            <a:ext cx="10972800" cy="244060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5" name="Google Shape;95;p62"/>
          <p:cNvSpPr txBox="1">
            <a:spLocks noGrp="1"/>
          </p:cNvSpPr>
          <p:nvPr>
            <p:ph type="body" idx="1"/>
          </p:nvPr>
        </p:nvSpPr>
        <p:spPr>
          <a:xfrm>
            <a:off x="0" y="1290482"/>
            <a:ext cx="12192000" cy="492323"/>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40"/>
              </a:spcBef>
              <a:spcAft>
                <a:spcPts val="0"/>
              </a:spcAft>
              <a:buClr>
                <a:srgbClr val="3A85B3"/>
              </a:buClr>
              <a:buSzPts val="2200"/>
              <a:buFont typeface="Arial"/>
              <a:buNone/>
              <a:defRPr sz="2200" b="0" i="0" u="none" strike="noStrike" cap="none">
                <a:solidFill>
                  <a:srgbClr val="3A85B3"/>
                </a:solidFill>
                <a:latin typeface="Twentieth Century"/>
                <a:ea typeface="Twentieth Century"/>
                <a:cs typeface="Twentieth Century"/>
                <a:sym typeface="Twentieth Century"/>
              </a:defRPr>
            </a:lvl1pPr>
            <a:lvl2pPr marL="914400" marR="0" lvl="1" indent="-228600" algn="ctr" rtl="0">
              <a:spcBef>
                <a:spcPts val="440"/>
              </a:spcBef>
              <a:spcAft>
                <a:spcPts val="0"/>
              </a:spcAft>
              <a:buClr>
                <a:srgbClr val="3A85B3"/>
              </a:buClr>
              <a:buSzPts val="2200"/>
              <a:buFont typeface="Arial"/>
              <a:buNone/>
              <a:defRPr sz="2200" b="0" i="0" u="none" strike="noStrike" cap="none">
                <a:solidFill>
                  <a:srgbClr val="3A85B3"/>
                </a:solidFill>
                <a:latin typeface="Twentieth Century"/>
                <a:ea typeface="Twentieth Century"/>
                <a:cs typeface="Twentieth Century"/>
                <a:sym typeface="Twentieth Century"/>
              </a:defRPr>
            </a:lvl2pPr>
            <a:lvl3pPr marL="1371600" marR="0" lvl="2" indent="-228600" algn="ctr" rtl="0">
              <a:spcBef>
                <a:spcPts val="440"/>
              </a:spcBef>
              <a:spcAft>
                <a:spcPts val="0"/>
              </a:spcAft>
              <a:buClr>
                <a:srgbClr val="3A85B3"/>
              </a:buClr>
              <a:buSzPts val="2200"/>
              <a:buFont typeface="Arial"/>
              <a:buNone/>
              <a:defRPr sz="2200" b="0" i="0" u="none" strike="noStrike" cap="none">
                <a:solidFill>
                  <a:srgbClr val="3A85B3"/>
                </a:solidFill>
                <a:latin typeface="Twentieth Century"/>
                <a:ea typeface="Twentieth Century"/>
                <a:cs typeface="Twentieth Century"/>
                <a:sym typeface="Twentieth Century"/>
              </a:defRPr>
            </a:lvl3pPr>
            <a:lvl4pPr marL="1828800" marR="0" lvl="3" indent="-228600" algn="ctr" rtl="0">
              <a:spcBef>
                <a:spcPts val="440"/>
              </a:spcBef>
              <a:spcAft>
                <a:spcPts val="0"/>
              </a:spcAft>
              <a:buClr>
                <a:srgbClr val="3A85B3"/>
              </a:buClr>
              <a:buSzPts val="2200"/>
              <a:buFont typeface="Arial"/>
              <a:buNone/>
              <a:defRPr sz="2200" b="0" i="0" u="none" strike="noStrike" cap="none">
                <a:solidFill>
                  <a:srgbClr val="3A85B3"/>
                </a:solidFill>
                <a:latin typeface="Twentieth Century"/>
                <a:ea typeface="Twentieth Century"/>
                <a:cs typeface="Twentieth Century"/>
                <a:sym typeface="Twentieth Century"/>
              </a:defRPr>
            </a:lvl4pPr>
            <a:lvl5pPr marL="2286000" marR="0" lvl="4" indent="-228600" algn="ctr" rtl="0">
              <a:spcBef>
                <a:spcPts val="440"/>
              </a:spcBef>
              <a:spcAft>
                <a:spcPts val="0"/>
              </a:spcAft>
              <a:buClr>
                <a:srgbClr val="3A85B3"/>
              </a:buClr>
              <a:buSzPts val="2200"/>
              <a:buFont typeface="Arial"/>
              <a:buNone/>
              <a:defRPr sz="2200" b="0" i="0" u="none" strike="noStrike" cap="none">
                <a:solidFill>
                  <a:srgbClr val="3A85B3"/>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921548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6"/>
        <p:cNvGrpSpPr/>
        <p:nvPr/>
      </p:nvGrpSpPr>
      <p:grpSpPr>
        <a:xfrm>
          <a:off x="0" y="0"/>
          <a:ext cx="0" cy="0"/>
          <a:chOff x="0" y="0"/>
          <a:chExt cx="0" cy="0"/>
        </a:xfrm>
      </p:grpSpPr>
      <p:sp>
        <p:nvSpPr>
          <p:cNvPr id="97" name="Google Shape;97;p63"/>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Twentieth Century"/>
                <a:ea typeface="Twentieth Century"/>
                <a:cs typeface="Twentieth Century"/>
                <a:sym typeface="Twentieth Century"/>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8" name="Google Shape;98;p63"/>
          <p:cNvSpPr txBox="1">
            <a:spLocks noGrp="1"/>
          </p:cNvSpPr>
          <p:nvPr>
            <p:ph type="body" idx="1"/>
          </p:nvPr>
        </p:nvSpPr>
        <p:spPr>
          <a:xfrm>
            <a:off x="461146" y="1507201"/>
            <a:ext cx="11279159" cy="422909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291432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2 Content">
  <p:cSld name="Title and 2 Content">
    <p:spTree>
      <p:nvGrpSpPr>
        <p:cNvPr id="1" name="Shape 99"/>
        <p:cNvGrpSpPr/>
        <p:nvPr/>
      </p:nvGrpSpPr>
      <p:grpSpPr>
        <a:xfrm>
          <a:off x="0" y="0"/>
          <a:ext cx="0" cy="0"/>
          <a:chOff x="0" y="0"/>
          <a:chExt cx="0" cy="0"/>
        </a:xfrm>
      </p:grpSpPr>
      <p:sp>
        <p:nvSpPr>
          <p:cNvPr id="100" name="Google Shape;100;p64"/>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1" name="Google Shape;101;p64"/>
          <p:cNvSpPr txBox="1">
            <a:spLocks noGrp="1"/>
          </p:cNvSpPr>
          <p:nvPr>
            <p:ph type="body" idx="1"/>
          </p:nvPr>
        </p:nvSpPr>
        <p:spPr>
          <a:xfrm>
            <a:off x="461145" y="1507201"/>
            <a:ext cx="5490856" cy="422909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02" name="Google Shape;102;p64"/>
          <p:cNvSpPr txBox="1">
            <a:spLocks noGrp="1"/>
          </p:cNvSpPr>
          <p:nvPr>
            <p:ph type="body" idx="2"/>
          </p:nvPr>
        </p:nvSpPr>
        <p:spPr>
          <a:xfrm>
            <a:off x="6259202" y="1507201"/>
            <a:ext cx="5481103" cy="422909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751888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3372745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Division and graphic">
    <p:spTree>
      <p:nvGrpSpPr>
        <p:cNvPr id="1" name=""/>
        <p:cNvGrpSpPr/>
        <p:nvPr/>
      </p:nvGrpSpPr>
      <p:grpSpPr>
        <a:xfrm>
          <a:off x="0" y="0"/>
          <a:ext cx="0" cy="0"/>
          <a:chOff x="0" y="0"/>
          <a:chExt cx="0" cy="0"/>
        </a:xfrm>
      </p:grpSpPr>
      <p:pic>
        <p:nvPicPr>
          <p:cNvPr id="2" name="Picture 1" descr="030767 PPT 2017_16x9_orbits title_3840x216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609600" y="2035048"/>
            <a:ext cx="10972800" cy="2440603"/>
          </a:xfrm>
          <a:prstGeom prst="rect">
            <a:avLst/>
          </a:prstGeom>
        </p:spPr>
        <p:txBody>
          <a:bodyPr/>
          <a:lstStyle>
            <a:lvl1pPr>
              <a:defRPr sz="5867">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0" y="1290481"/>
            <a:ext cx="12192000" cy="492323"/>
          </a:xfrm>
          <a:prstGeom prst="rect">
            <a:avLst/>
          </a:prstGeom>
        </p:spPr>
        <p:txBody>
          <a:bodyPr vert="horz"/>
          <a:lstStyle>
            <a:lvl1pPr marL="0" indent="0" algn="ctr">
              <a:buFontTx/>
              <a:buNone/>
              <a:defRPr sz="2933" cap="all">
                <a:solidFill>
                  <a:srgbClr val="3A85B3"/>
                </a:solidFill>
                <a:latin typeface="Tw Cen MT"/>
              </a:defRPr>
            </a:lvl1pPr>
            <a:lvl2pPr marL="609585" indent="0" algn="ctr">
              <a:buFontTx/>
              <a:buNone/>
              <a:defRPr sz="2933" cap="all">
                <a:solidFill>
                  <a:srgbClr val="3A85B3"/>
                </a:solidFill>
                <a:latin typeface="Tw Cen MT"/>
              </a:defRPr>
            </a:lvl2pPr>
            <a:lvl3pPr marL="1219170" indent="0" algn="ctr">
              <a:buFontTx/>
              <a:buNone/>
              <a:defRPr sz="2933" cap="all">
                <a:solidFill>
                  <a:srgbClr val="3A85B3"/>
                </a:solidFill>
                <a:latin typeface="Tw Cen MT"/>
              </a:defRPr>
            </a:lvl3pPr>
            <a:lvl4pPr marL="1828754" indent="0" algn="ctr">
              <a:buFontTx/>
              <a:buNone/>
              <a:defRPr sz="2933" cap="all">
                <a:solidFill>
                  <a:srgbClr val="3A85B3"/>
                </a:solidFill>
                <a:latin typeface="Tw Cen MT"/>
              </a:defRPr>
            </a:lvl4pPr>
            <a:lvl5pPr marL="2438339" indent="0" algn="ctr">
              <a:buFontTx/>
              <a:buNone/>
              <a:defRPr sz="2933" cap="all">
                <a:solidFill>
                  <a:srgbClr val="3A85B3"/>
                </a:solidFill>
                <a:latin typeface="Tw Cen MT"/>
              </a:defRPr>
            </a:lvl5pPr>
          </a:lstStyle>
          <a:p>
            <a:pPr lvl="0"/>
            <a:r>
              <a:rPr lang="en-US"/>
              <a:t>Click to edit Master text styles</a:t>
            </a:r>
          </a:p>
        </p:txBody>
      </p:sp>
    </p:spTree>
    <p:extLst>
      <p:ext uri="{BB962C8B-B14F-4D97-AF65-F5344CB8AC3E}">
        <p14:creationId xmlns:p14="http://schemas.microsoft.com/office/powerpoint/2010/main" val="429593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latin typeface="Tw Cen MT" panose="020B0602020104020603" pitchFamily="34" charset="0"/>
              </a:defRPr>
            </a:lvl1pPr>
          </a:lstStyle>
          <a:p>
            <a:r>
              <a:rPr lang="en-US" dirty="0"/>
              <a:t>Click to edit Master title style</a:t>
            </a:r>
          </a:p>
        </p:txBody>
      </p:sp>
      <p:sp>
        <p:nvSpPr>
          <p:cNvPr id="3" name="Content Placeholder 5"/>
          <p:cNvSpPr>
            <a:spLocks noGrp="1"/>
          </p:cNvSpPr>
          <p:nvPr>
            <p:ph sz="quarter" idx="10"/>
          </p:nvPr>
        </p:nvSpPr>
        <p:spPr>
          <a:xfrm>
            <a:off x="461145" y="1507200"/>
            <a:ext cx="11279159" cy="4229091"/>
          </a:xfrm>
          <a:prstGeom prst="rect">
            <a:avLst/>
          </a:prstGeom>
        </p:spPr>
        <p:txBody>
          <a:bodyPr vert="horz"/>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0426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461145" y="1507200"/>
            <a:ext cx="5490856" cy="4229091"/>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1"/>
          </p:nvPr>
        </p:nvSpPr>
        <p:spPr>
          <a:xfrm>
            <a:off x="6259201" y="1507200"/>
            <a:ext cx="5481103" cy="4229091"/>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7225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61145" y="440107"/>
            <a:ext cx="11279159" cy="5296184"/>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56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831849" y="1709739"/>
            <a:ext cx="1051560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1"/>
              <a:buFont typeface="Calibri"/>
              <a:buNone/>
              <a:defRPr sz="600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831849" y="4589464"/>
            <a:ext cx="1051560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rgbClr val="1D1B1B"/>
              </a:buClr>
              <a:buSzPts val="2400"/>
              <a:buNone/>
              <a:defRPr sz="2400">
                <a:solidFill>
                  <a:srgbClr val="1D1B1B"/>
                </a:solidFill>
              </a:defRPr>
            </a:lvl1pPr>
            <a:lvl2pPr marL="914400" lvl="1" indent="-228600" algn="l">
              <a:lnSpc>
                <a:spcPct val="90000"/>
              </a:lnSpc>
              <a:spcBef>
                <a:spcPts val="499"/>
              </a:spcBef>
              <a:spcAft>
                <a:spcPts val="0"/>
              </a:spcAft>
              <a:buClr>
                <a:srgbClr val="88A3D2"/>
              </a:buClr>
              <a:buSzPts val="2001"/>
              <a:buNone/>
              <a:defRPr sz="2001">
                <a:solidFill>
                  <a:srgbClr val="88A3D2"/>
                </a:solidFill>
              </a:defRPr>
            </a:lvl2pPr>
            <a:lvl3pPr marL="1371600" lvl="2" indent="-228600" algn="l">
              <a:lnSpc>
                <a:spcPct val="90000"/>
              </a:lnSpc>
              <a:spcBef>
                <a:spcPts val="499"/>
              </a:spcBef>
              <a:spcAft>
                <a:spcPts val="0"/>
              </a:spcAft>
              <a:buClr>
                <a:srgbClr val="88A3D2"/>
              </a:buClr>
              <a:buSzPts val="1801"/>
              <a:buNone/>
              <a:defRPr sz="1801">
                <a:solidFill>
                  <a:srgbClr val="88A3D2"/>
                </a:solidFill>
              </a:defRPr>
            </a:lvl3pPr>
            <a:lvl4pPr marL="1828800" lvl="3" indent="-228600" algn="l">
              <a:lnSpc>
                <a:spcPct val="90000"/>
              </a:lnSpc>
              <a:spcBef>
                <a:spcPts val="499"/>
              </a:spcBef>
              <a:spcAft>
                <a:spcPts val="0"/>
              </a:spcAft>
              <a:buClr>
                <a:srgbClr val="88A3D2"/>
              </a:buClr>
              <a:buSzPts val="1600"/>
              <a:buNone/>
              <a:defRPr sz="1600">
                <a:solidFill>
                  <a:srgbClr val="88A3D2"/>
                </a:solidFill>
              </a:defRPr>
            </a:lvl4pPr>
            <a:lvl5pPr marL="2286000" lvl="4" indent="-228600" algn="l">
              <a:lnSpc>
                <a:spcPct val="90000"/>
              </a:lnSpc>
              <a:spcBef>
                <a:spcPts val="499"/>
              </a:spcBef>
              <a:spcAft>
                <a:spcPts val="0"/>
              </a:spcAft>
              <a:buClr>
                <a:srgbClr val="88A3D2"/>
              </a:buClr>
              <a:buSzPts val="1600"/>
              <a:buNone/>
              <a:defRPr sz="1600">
                <a:solidFill>
                  <a:srgbClr val="88A3D2"/>
                </a:solidFill>
              </a:defRPr>
            </a:lvl5pPr>
            <a:lvl6pPr marL="2743200" lvl="5" indent="-228600" algn="l">
              <a:lnSpc>
                <a:spcPct val="90000"/>
              </a:lnSpc>
              <a:spcBef>
                <a:spcPts val="499"/>
              </a:spcBef>
              <a:spcAft>
                <a:spcPts val="0"/>
              </a:spcAft>
              <a:buClr>
                <a:srgbClr val="88A3D2"/>
              </a:buClr>
              <a:buSzPts val="1600"/>
              <a:buNone/>
              <a:defRPr sz="1600">
                <a:solidFill>
                  <a:srgbClr val="88A3D2"/>
                </a:solidFill>
              </a:defRPr>
            </a:lvl6pPr>
            <a:lvl7pPr marL="3200400" lvl="6" indent="-228600" algn="l">
              <a:lnSpc>
                <a:spcPct val="90000"/>
              </a:lnSpc>
              <a:spcBef>
                <a:spcPts val="499"/>
              </a:spcBef>
              <a:spcAft>
                <a:spcPts val="0"/>
              </a:spcAft>
              <a:buClr>
                <a:srgbClr val="88A3D2"/>
              </a:buClr>
              <a:buSzPts val="1600"/>
              <a:buNone/>
              <a:defRPr sz="1600">
                <a:solidFill>
                  <a:srgbClr val="88A3D2"/>
                </a:solidFill>
              </a:defRPr>
            </a:lvl7pPr>
            <a:lvl8pPr marL="3657600" lvl="7" indent="-228600" algn="l">
              <a:lnSpc>
                <a:spcPct val="90000"/>
              </a:lnSpc>
              <a:spcBef>
                <a:spcPts val="499"/>
              </a:spcBef>
              <a:spcAft>
                <a:spcPts val="0"/>
              </a:spcAft>
              <a:buClr>
                <a:srgbClr val="88A3D2"/>
              </a:buClr>
              <a:buSzPts val="1600"/>
              <a:buNone/>
              <a:defRPr sz="1600">
                <a:solidFill>
                  <a:srgbClr val="88A3D2"/>
                </a:solidFill>
              </a:defRPr>
            </a:lvl8pPr>
            <a:lvl9pPr marL="4114800" lvl="8" indent="-228600" algn="l">
              <a:lnSpc>
                <a:spcPct val="90000"/>
              </a:lnSpc>
              <a:spcBef>
                <a:spcPts val="499"/>
              </a:spcBef>
              <a:spcAft>
                <a:spcPts val="0"/>
              </a:spcAft>
              <a:buClr>
                <a:srgbClr val="88A3D2"/>
              </a:buClr>
              <a:buSzPts val="1600"/>
              <a:buNone/>
              <a:defRPr sz="1600">
                <a:solidFill>
                  <a:srgbClr val="88A3D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986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
        <p:nvSpPr>
          <p:cNvPr id="23" name="Google Shape;23;p22"/>
          <p:cNvSpPr txBox="1">
            <a:spLocks noGrp="1"/>
          </p:cNvSpPr>
          <p:nvPr>
            <p:ph type="ctrTitle"/>
          </p:nvPr>
        </p:nvSpPr>
        <p:spPr>
          <a:xfrm>
            <a:off x="601578" y="2710929"/>
            <a:ext cx="10873498" cy="11775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2"/>
              <a:buFont typeface="Calibri"/>
              <a:buNone/>
              <a:defRPr sz="540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subTitle" idx="1"/>
          </p:nvPr>
        </p:nvSpPr>
        <p:spPr>
          <a:xfrm>
            <a:off x="601578" y="4266996"/>
            <a:ext cx="10873498" cy="1006120"/>
          </a:xfrm>
          <a:prstGeom prst="rect">
            <a:avLst/>
          </a:prstGeom>
          <a:noFill/>
          <a:ln>
            <a:noFill/>
          </a:ln>
        </p:spPr>
        <p:txBody>
          <a:bodyPr spcFirstLastPara="1" wrap="square" lIns="91425" tIns="45700" rIns="91425" bIns="45700" anchor="t" anchorCtr="0">
            <a:normAutofit/>
          </a:bodyPr>
          <a:lstStyle>
            <a:lvl1pPr marR="0" lvl="0" algn="l">
              <a:lnSpc>
                <a:spcPct val="120000"/>
              </a:lnSpc>
              <a:spcBef>
                <a:spcPts val="0"/>
              </a:spcBef>
              <a:spcAft>
                <a:spcPts val="0"/>
              </a:spcAft>
              <a:buClr>
                <a:schemeClr val="dk1"/>
              </a:buClr>
              <a:buSzPts val="2400"/>
              <a:buFont typeface="Arial"/>
              <a:buNone/>
              <a:defRPr sz="2400" b="0">
                <a:solidFill>
                  <a:schemeClr val="dk1"/>
                </a:solidFill>
                <a:latin typeface="Calibri"/>
                <a:ea typeface="Calibri"/>
                <a:cs typeface="Calibri"/>
                <a:sym typeface="Calibri"/>
              </a:defRPr>
            </a:lvl1pPr>
            <a:lvl2pPr lvl="1" algn="ctr">
              <a:lnSpc>
                <a:spcPct val="90000"/>
              </a:lnSpc>
              <a:spcBef>
                <a:spcPts val="499"/>
              </a:spcBef>
              <a:spcAft>
                <a:spcPts val="0"/>
              </a:spcAft>
              <a:buClr>
                <a:srgbClr val="1D1B1B"/>
              </a:buClr>
              <a:buSzPts val="2001"/>
              <a:buNone/>
              <a:defRPr sz="2001"/>
            </a:lvl2pPr>
            <a:lvl3pPr lvl="2" algn="ctr">
              <a:lnSpc>
                <a:spcPct val="90000"/>
              </a:lnSpc>
              <a:spcBef>
                <a:spcPts val="499"/>
              </a:spcBef>
              <a:spcAft>
                <a:spcPts val="0"/>
              </a:spcAft>
              <a:buClr>
                <a:srgbClr val="1D1B1B"/>
              </a:buClr>
              <a:buSzPts val="1801"/>
              <a:buNone/>
              <a:defRPr sz="1801"/>
            </a:lvl3pPr>
            <a:lvl4pPr lvl="3" algn="ctr">
              <a:lnSpc>
                <a:spcPct val="90000"/>
              </a:lnSpc>
              <a:spcBef>
                <a:spcPts val="499"/>
              </a:spcBef>
              <a:spcAft>
                <a:spcPts val="0"/>
              </a:spcAft>
              <a:buClr>
                <a:srgbClr val="1D1B1B"/>
              </a:buClr>
              <a:buSzPts val="1600"/>
              <a:buNone/>
              <a:defRPr sz="1600"/>
            </a:lvl4pPr>
            <a:lvl5pPr lvl="4" algn="ctr">
              <a:lnSpc>
                <a:spcPct val="90000"/>
              </a:lnSpc>
              <a:spcBef>
                <a:spcPts val="499"/>
              </a:spcBef>
              <a:spcAft>
                <a:spcPts val="0"/>
              </a:spcAft>
              <a:buClr>
                <a:srgbClr val="1D1B1B"/>
              </a:buClr>
              <a:buSzPts val="1600"/>
              <a:buNone/>
              <a:defRPr sz="1600"/>
            </a:lvl5pPr>
            <a:lvl6pPr lvl="5" algn="ctr">
              <a:lnSpc>
                <a:spcPct val="90000"/>
              </a:lnSpc>
              <a:spcBef>
                <a:spcPts val="499"/>
              </a:spcBef>
              <a:spcAft>
                <a:spcPts val="0"/>
              </a:spcAft>
              <a:buClr>
                <a:schemeClr val="dk1"/>
              </a:buClr>
              <a:buSzPts val="1600"/>
              <a:buNone/>
              <a:defRPr sz="1600"/>
            </a:lvl6pPr>
            <a:lvl7pPr lvl="6" algn="ctr">
              <a:lnSpc>
                <a:spcPct val="90000"/>
              </a:lnSpc>
              <a:spcBef>
                <a:spcPts val="499"/>
              </a:spcBef>
              <a:spcAft>
                <a:spcPts val="0"/>
              </a:spcAft>
              <a:buClr>
                <a:schemeClr val="dk1"/>
              </a:buClr>
              <a:buSzPts val="1600"/>
              <a:buNone/>
              <a:defRPr sz="1600"/>
            </a:lvl7pPr>
            <a:lvl8pPr lvl="7" algn="ctr">
              <a:lnSpc>
                <a:spcPct val="90000"/>
              </a:lnSpc>
              <a:spcBef>
                <a:spcPts val="499"/>
              </a:spcBef>
              <a:spcAft>
                <a:spcPts val="0"/>
              </a:spcAft>
              <a:buClr>
                <a:schemeClr val="dk1"/>
              </a:buClr>
              <a:buSzPts val="1600"/>
              <a:buNone/>
              <a:defRPr sz="1600"/>
            </a:lvl8pPr>
            <a:lvl9pPr lvl="8" algn="ctr">
              <a:lnSpc>
                <a:spcPct val="90000"/>
              </a:lnSpc>
              <a:spcBef>
                <a:spcPts val="499"/>
              </a:spcBef>
              <a:spcAft>
                <a:spcPts val="0"/>
              </a:spcAft>
              <a:buClr>
                <a:schemeClr val="dk1"/>
              </a:buClr>
              <a:buSzPts val="1600"/>
              <a:buNone/>
              <a:defRPr sz="1600"/>
            </a:lvl9pPr>
          </a:lstStyle>
          <a:p>
            <a:endParaRPr/>
          </a:p>
        </p:txBody>
      </p:sp>
      <p:sp>
        <p:nvSpPr>
          <p:cNvPr id="25" name="Google Shape;25;p22"/>
          <p:cNvSpPr/>
          <p:nvPr/>
        </p:nvSpPr>
        <p:spPr>
          <a:xfrm>
            <a:off x="0" y="6297770"/>
            <a:ext cx="12192000" cy="560232"/>
          </a:xfrm>
          <a:prstGeom prst="rect">
            <a:avLst/>
          </a:prstGeom>
          <a:solidFill>
            <a:srgbClr val="F7B3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chemeClr val="lt1"/>
              </a:solidFill>
              <a:latin typeface="Calibri"/>
              <a:ea typeface="Calibri"/>
              <a:cs typeface="Calibri"/>
              <a:sym typeface="Calibri"/>
            </a:endParaRPr>
          </a:p>
        </p:txBody>
      </p:sp>
      <p:pic>
        <p:nvPicPr>
          <p:cNvPr id="26" name="Google Shape;26;p22"/>
          <p:cNvPicPr preferRelativeResize="0"/>
          <p:nvPr/>
        </p:nvPicPr>
        <p:blipFill rotWithShape="1">
          <a:blip r:embed="rId2">
            <a:alphaModFix/>
          </a:blip>
          <a:srcRect/>
          <a:stretch/>
        </p:blipFill>
        <p:spPr>
          <a:xfrm>
            <a:off x="3556006" y="921308"/>
            <a:ext cx="5079987" cy="1411106"/>
          </a:xfrm>
          <a:prstGeom prst="rect">
            <a:avLst/>
          </a:prstGeom>
          <a:noFill/>
          <a:ln>
            <a:noFill/>
          </a:ln>
        </p:spPr>
      </p:pic>
      <p:sp>
        <p:nvSpPr>
          <p:cNvPr id="27" name="Google Shape;27;p22"/>
          <p:cNvSpPr/>
          <p:nvPr/>
        </p:nvSpPr>
        <p:spPr>
          <a:xfrm>
            <a:off x="3915534" y="5873038"/>
            <a:ext cx="3876959" cy="42473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Care Transformation Collaborative of RI</a:t>
            </a:r>
            <a:endParaRPr sz="1400" b="0" i="0" u="none" strike="noStrike" cap="none">
              <a:solidFill>
                <a:srgbClr val="000000"/>
              </a:solidFill>
              <a:latin typeface="Arial"/>
              <a:ea typeface="Arial"/>
              <a:cs typeface="Arial"/>
              <a:sym typeface="Arial"/>
            </a:endParaRPr>
          </a:p>
        </p:txBody>
      </p:sp>
      <p:sp>
        <p:nvSpPr>
          <p:cNvPr id="28" name="Google Shape;28;p22"/>
          <p:cNvSpPr/>
          <p:nvPr/>
        </p:nvSpPr>
        <p:spPr>
          <a:xfrm>
            <a:off x="0" y="128789"/>
            <a:ext cx="12192000" cy="69546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22"/>
          <p:cNvSpPr/>
          <p:nvPr/>
        </p:nvSpPr>
        <p:spPr>
          <a:xfrm>
            <a:off x="0" y="0"/>
            <a:ext cx="12192000" cy="721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90419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838200" y="641684"/>
            <a:ext cx="10515601" cy="10490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838200" y="1825625"/>
            <a:ext cx="10515601" cy="435133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16328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831849" y="1709739"/>
            <a:ext cx="1051560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1"/>
              <a:buFont typeface="Calibri"/>
              <a:buNone/>
              <a:defRPr sz="600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831849" y="4589464"/>
            <a:ext cx="1051560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rgbClr val="1D1B1B"/>
              </a:buClr>
              <a:buSzPts val="2400"/>
              <a:buNone/>
              <a:defRPr sz="2400">
                <a:solidFill>
                  <a:srgbClr val="1D1B1B"/>
                </a:solidFill>
              </a:defRPr>
            </a:lvl1pPr>
            <a:lvl2pPr marL="914400" lvl="1" indent="-228600" algn="l">
              <a:lnSpc>
                <a:spcPct val="90000"/>
              </a:lnSpc>
              <a:spcBef>
                <a:spcPts val="499"/>
              </a:spcBef>
              <a:spcAft>
                <a:spcPts val="0"/>
              </a:spcAft>
              <a:buClr>
                <a:srgbClr val="88A3D2"/>
              </a:buClr>
              <a:buSzPts val="2001"/>
              <a:buNone/>
              <a:defRPr sz="2001">
                <a:solidFill>
                  <a:srgbClr val="88A3D2"/>
                </a:solidFill>
              </a:defRPr>
            </a:lvl2pPr>
            <a:lvl3pPr marL="1371600" lvl="2" indent="-228600" algn="l">
              <a:lnSpc>
                <a:spcPct val="90000"/>
              </a:lnSpc>
              <a:spcBef>
                <a:spcPts val="499"/>
              </a:spcBef>
              <a:spcAft>
                <a:spcPts val="0"/>
              </a:spcAft>
              <a:buClr>
                <a:srgbClr val="88A3D2"/>
              </a:buClr>
              <a:buSzPts val="1801"/>
              <a:buNone/>
              <a:defRPr sz="1801">
                <a:solidFill>
                  <a:srgbClr val="88A3D2"/>
                </a:solidFill>
              </a:defRPr>
            </a:lvl3pPr>
            <a:lvl4pPr marL="1828800" lvl="3" indent="-228600" algn="l">
              <a:lnSpc>
                <a:spcPct val="90000"/>
              </a:lnSpc>
              <a:spcBef>
                <a:spcPts val="499"/>
              </a:spcBef>
              <a:spcAft>
                <a:spcPts val="0"/>
              </a:spcAft>
              <a:buClr>
                <a:srgbClr val="88A3D2"/>
              </a:buClr>
              <a:buSzPts val="1600"/>
              <a:buNone/>
              <a:defRPr sz="1600">
                <a:solidFill>
                  <a:srgbClr val="88A3D2"/>
                </a:solidFill>
              </a:defRPr>
            </a:lvl4pPr>
            <a:lvl5pPr marL="2286000" lvl="4" indent="-228600" algn="l">
              <a:lnSpc>
                <a:spcPct val="90000"/>
              </a:lnSpc>
              <a:spcBef>
                <a:spcPts val="499"/>
              </a:spcBef>
              <a:spcAft>
                <a:spcPts val="0"/>
              </a:spcAft>
              <a:buClr>
                <a:srgbClr val="88A3D2"/>
              </a:buClr>
              <a:buSzPts val="1600"/>
              <a:buNone/>
              <a:defRPr sz="1600">
                <a:solidFill>
                  <a:srgbClr val="88A3D2"/>
                </a:solidFill>
              </a:defRPr>
            </a:lvl5pPr>
            <a:lvl6pPr marL="2743200" lvl="5" indent="-228600" algn="l">
              <a:lnSpc>
                <a:spcPct val="90000"/>
              </a:lnSpc>
              <a:spcBef>
                <a:spcPts val="499"/>
              </a:spcBef>
              <a:spcAft>
                <a:spcPts val="0"/>
              </a:spcAft>
              <a:buClr>
                <a:srgbClr val="88A3D2"/>
              </a:buClr>
              <a:buSzPts val="1600"/>
              <a:buNone/>
              <a:defRPr sz="1600">
                <a:solidFill>
                  <a:srgbClr val="88A3D2"/>
                </a:solidFill>
              </a:defRPr>
            </a:lvl6pPr>
            <a:lvl7pPr marL="3200400" lvl="6" indent="-228600" algn="l">
              <a:lnSpc>
                <a:spcPct val="90000"/>
              </a:lnSpc>
              <a:spcBef>
                <a:spcPts val="499"/>
              </a:spcBef>
              <a:spcAft>
                <a:spcPts val="0"/>
              </a:spcAft>
              <a:buClr>
                <a:srgbClr val="88A3D2"/>
              </a:buClr>
              <a:buSzPts val="1600"/>
              <a:buNone/>
              <a:defRPr sz="1600">
                <a:solidFill>
                  <a:srgbClr val="88A3D2"/>
                </a:solidFill>
              </a:defRPr>
            </a:lvl7pPr>
            <a:lvl8pPr marL="3657600" lvl="7" indent="-228600" algn="l">
              <a:lnSpc>
                <a:spcPct val="90000"/>
              </a:lnSpc>
              <a:spcBef>
                <a:spcPts val="499"/>
              </a:spcBef>
              <a:spcAft>
                <a:spcPts val="0"/>
              </a:spcAft>
              <a:buClr>
                <a:srgbClr val="88A3D2"/>
              </a:buClr>
              <a:buSzPts val="1600"/>
              <a:buNone/>
              <a:defRPr sz="1600">
                <a:solidFill>
                  <a:srgbClr val="88A3D2"/>
                </a:solidFill>
              </a:defRPr>
            </a:lvl8pPr>
            <a:lvl9pPr marL="4114800" lvl="8" indent="-228600" algn="l">
              <a:lnSpc>
                <a:spcPct val="90000"/>
              </a:lnSpc>
              <a:spcBef>
                <a:spcPts val="499"/>
              </a:spcBef>
              <a:spcAft>
                <a:spcPts val="0"/>
              </a:spcAft>
              <a:buClr>
                <a:srgbClr val="88A3D2"/>
              </a:buClr>
              <a:buSzPts val="1600"/>
              <a:buNone/>
              <a:defRPr sz="1600">
                <a:solidFill>
                  <a:srgbClr val="88A3D2"/>
                </a:solidFill>
              </a:defRPr>
            </a:lvl9pPr>
          </a:lstStyle>
          <a:p>
            <a:endParaRPr/>
          </a:p>
        </p:txBody>
      </p:sp>
    </p:spTree>
    <p:extLst>
      <p:ext uri="{BB962C8B-B14F-4D97-AF65-F5344CB8AC3E}">
        <p14:creationId xmlns:p14="http://schemas.microsoft.com/office/powerpoint/2010/main" val="3240834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8200" y="641684"/>
            <a:ext cx="10515601" cy="10490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39" name="Google Shape;39;p25"/>
          <p:cNvSpPr txBox="1">
            <a:spLocks noGrp="1"/>
          </p:cNvSpPr>
          <p:nvPr>
            <p:ph type="body" idx="2"/>
          </p:nvPr>
        </p:nvSpPr>
        <p:spPr>
          <a:xfrm>
            <a:off x="6172202" y="1825625"/>
            <a:ext cx="5181600" cy="435133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4582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7" y="641683"/>
            <a:ext cx="10515601" cy="1049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90" y="1681164"/>
            <a:ext cx="515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1"/>
              </a:spcBef>
              <a:spcAft>
                <a:spcPts val="0"/>
              </a:spcAft>
              <a:buClr>
                <a:srgbClr val="1D1B1B"/>
              </a:buClr>
              <a:buSzPts val="2400"/>
              <a:buNone/>
              <a:defRPr sz="2400" b="1"/>
            </a:lvl1pPr>
            <a:lvl2pPr marL="914400" lvl="1" indent="-228600" algn="l">
              <a:lnSpc>
                <a:spcPct val="90000"/>
              </a:lnSpc>
              <a:spcBef>
                <a:spcPts val="499"/>
              </a:spcBef>
              <a:spcAft>
                <a:spcPts val="0"/>
              </a:spcAft>
              <a:buClr>
                <a:srgbClr val="1D1B1B"/>
              </a:buClr>
              <a:buSzPts val="2001"/>
              <a:buNone/>
              <a:defRPr sz="2001" b="1"/>
            </a:lvl2pPr>
            <a:lvl3pPr marL="1371600" lvl="2" indent="-228600" algn="l">
              <a:lnSpc>
                <a:spcPct val="90000"/>
              </a:lnSpc>
              <a:spcBef>
                <a:spcPts val="499"/>
              </a:spcBef>
              <a:spcAft>
                <a:spcPts val="0"/>
              </a:spcAft>
              <a:buClr>
                <a:srgbClr val="1D1B1B"/>
              </a:buClr>
              <a:buSzPts val="1801"/>
              <a:buNone/>
              <a:defRPr sz="1801" b="1"/>
            </a:lvl3pPr>
            <a:lvl4pPr marL="1828800" lvl="3" indent="-228600" algn="l">
              <a:lnSpc>
                <a:spcPct val="90000"/>
              </a:lnSpc>
              <a:spcBef>
                <a:spcPts val="499"/>
              </a:spcBef>
              <a:spcAft>
                <a:spcPts val="0"/>
              </a:spcAft>
              <a:buClr>
                <a:srgbClr val="1D1B1B"/>
              </a:buClr>
              <a:buSzPts val="1600"/>
              <a:buNone/>
              <a:defRPr sz="1600" b="1"/>
            </a:lvl4pPr>
            <a:lvl5pPr marL="2286000" lvl="4" indent="-228600" algn="l">
              <a:lnSpc>
                <a:spcPct val="90000"/>
              </a:lnSpc>
              <a:spcBef>
                <a:spcPts val="499"/>
              </a:spcBef>
              <a:spcAft>
                <a:spcPts val="0"/>
              </a:spcAft>
              <a:buClr>
                <a:srgbClr val="1D1B1B"/>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90" y="2505075"/>
            <a:ext cx="5157788" cy="368458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2" y="1681164"/>
            <a:ext cx="51831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1"/>
              </a:spcBef>
              <a:spcAft>
                <a:spcPts val="0"/>
              </a:spcAft>
              <a:buClr>
                <a:srgbClr val="1D1B1B"/>
              </a:buClr>
              <a:buSzPts val="2400"/>
              <a:buNone/>
              <a:defRPr sz="2400" b="1"/>
            </a:lvl1pPr>
            <a:lvl2pPr marL="914400" lvl="1" indent="-228600" algn="l">
              <a:lnSpc>
                <a:spcPct val="90000"/>
              </a:lnSpc>
              <a:spcBef>
                <a:spcPts val="499"/>
              </a:spcBef>
              <a:spcAft>
                <a:spcPts val="0"/>
              </a:spcAft>
              <a:buClr>
                <a:srgbClr val="1D1B1B"/>
              </a:buClr>
              <a:buSzPts val="2001"/>
              <a:buNone/>
              <a:defRPr sz="2001" b="1"/>
            </a:lvl2pPr>
            <a:lvl3pPr marL="1371600" lvl="2" indent="-228600" algn="l">
              <a:lnSpc>
                <a:spcPct val="90000"/>
              </a:lnSpc>
              <a:spcBef>
                <a:spcPts val="499"/>
              </a:spcBef>
              <a:spcAft>
                <a:spcPts val="0"/>
              </a:spcAft>
              <a:buClr>
                <a:srgbClr val="1D1B1B"/>
              </a:buClr>
              <a:buSzPts val="1801"/>
              <a:buNone/>
              <a:defRPr sz="1801" b="1"/>
            </a:lvl3pPr>
            <a:lvl4pPr marL="1828800" lvl="3" indent="-228600" algn="l">
              <a:lnSpc>
                <a:spcPct val="90000"/>
              </a:lnSpc>
              <a:spcBef>
                <a:spcPts val="499"/>
              </a:spcBef>
              <a:spcAft>
                <a:spcPts val="0"/>
              </a:spcAft>
              <a:buClr>
                <a:srgbClr val="1D1B1B"/>
              </a:buClr>
              <a:buSzPts val="1600"/>
              <a:buNone/>
              <a:defRPr sz="1600" b="1"/>
            </a:lvl4pPr>
            <a:lvl5pPr marL="2286000" lvl="4" indent="-228600" algn="l">
              <a:lnSpc>
                <a:spcPct val="90000"/>
              </a:lnSpc>
              <a:spcBef>
                <a:spcPts val="499"/>
              </a:spcBef>
              <a:spcAft>
                <a:spcPts val="0"/>
              </a:spcAft>
              <a:buClr>
                <a:srgbClr val="1D1B1B"/>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2" y="2505075"/>
            <a:ext cx="5183187" cy="368458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3513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838200" y="641684"/>
            <a:ext cx="10515601" cy="10490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65888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3803182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9789" y="641684"/>
            <a:ext cx="3932237" cy="14157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5183188" y="987426"/>
            <a:ext cx="617220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1"/>
              </a:spcBef>
              <a:spcAft>
                <a:spcPts val="0"/>
              </a:spcAft>
              <a:buClr>
                <a:srgbClr val="1D1B1B"/>
              </a:buClr>
              <a:buSzPts val="3200"/>
              <a:buChar char="•"/>
              <a:defRPr sz="3200">
                <a:solidFill>
                  <a:srgbClr val="1D1B1B"/>
                </a:solidFill>
              </a:defRPr>
            </a:lvl1pPr>
            <a:lvl2pPr marL="914400" lvl="1" indent="-406463" algn="l">
              <a:lnSpc>
                <a:spcPct val="90000"/>
              </a:lnSpc>
              <a:spcBef>
                <a:spcPts val="499"/>
              </a:spcBef>
              <a:spcAft>
                <a:spcPts val="0"/>
              </a:spcAft>
              <a:buClr>
                <a:srgbClr val="1D1B1B"/>
              </a:buClr>
              <a:buSzPts val="2801"/>
              <a:buChar char="•"/>
              <a:defRPr sz="2801">
                <a:solidFill>
                  <a:srgbClr val="1D1B1B"/>
                </a:solidFill>
              </a:defRPr>
            </a:lvl2pPr>
            <a:lvl3pPr marL="1371600" lvl="2" indent="-381000" algn="l">
              <a:lnSpc>
                <a:spcPct val="90000"/>
              </a:lnSpc>
              <a:spcBef>
                <a:spcPts val="499"/>
              </a:spcBef>
              <a:spcAft>
                <a:spcPts val="0"/>
              </a:spcAft>
              <a:buClr>
                <a:srgbClr val="1D1B1B"/>
              </a:buClr>
              <a:buSzPts val="2400"/>
              <a:buChar char="•"/>
              <a:defRPr sz="2400">
                <a:solidFill>
                  <a:srgbClr val="1D1B1B"/>
                </a:solidFill>
              </a:defRPr>
            </a:lvl3pPr>
            <a:lvl4pPr marL="1828800" lvl="3" indent="-355663" algn="l">
              <a:lnSpc>
                <a:spcPct val="90000"/>
              </a:lnSpc>
              <a:spcBef>
                <a:spcPts val="499"/>
              </a:spcBef>
              <a:spcAft>
                <a:spcPts val="0"/>
              </a:spcAft>
              <a:buClr>
                <a:srgbClr val="1D1B1B"/>
              </a:buClr>
              <a:buSzPts val="2001"/>
              <a:buChar char="•"/>
              <a:defRPr sz="2001">
                <a:solidFill>
                  <a:srgbClr val="1D1B1B"/>
                </a:solidFill>
              </a:defRPr>
            </a:lvl4pPr>
            <a:lvl5pPr marL="2286000" lvl="4" indent="-355663" algn="l">
              <a:lnSpc>
                <a:spcPct val="90000"/>
              </a:lnSpc>
              <a:spcBef>
                <a:spcPts val="499"/>
              </a:spcBef>
              <a:spcAft>
                <a:spcPts val="0"/>
              </a:spcAft>
              <a:buClr>
                <a:srgbClr val="1D1B1B"/>
              </a:buClr>
              <a:buSzPts val="2001"/>
              <a:buChar char="•"/>
              <a:defRPr sz="2001">
                <a:solidFill>
                  <a:srgbClr val="1D1B1B"/>
                </a:solidFill>
              </a:defRPr>
            </a:lvl5pPr>
            <a:lvl6pPr marL="2743200" lvl="5" indent="-355663" algn="l">
              <a:lnSpc>
                <a:spcPct val="90000"/>
              </a:lnSpc>
              <a:spcBef>
                <a:spcPts val="499"/>
              </a:spcBef>
              <a:spcAft>
                <a:spcPts val="0"/>
              </a:spcAft>
              <a:buClr>
                <a:schemeClr val="dk1"/>
              </a:buClr>
              <a:buSzPts val="2001"/>
              <a:buChar char="•"/>
              <a:defRPr sz="2001"/>
            </a:lvl6pPr>
            <a:lvl7pPr marL="3200400" lvl="6" indent="-355663" algn="l">
              <a:lnSpc>
                <a:spcPct val="90000"/>
              </a:lnSpc>
              <a:spcBef>
                <a:spcPts val="499"/>
              </a:spcBef>
              <a:spcAft>
                <a:spcPts val="0"/>
              </a:spcAft>
              <a:buClr>
                <a:schemeClr val="dk1"/>
              </a:buClr>
              <a:buSzPts val="2001"/>
              <a:buChar char="•"/>
              <a:defRPr sz="2001"/>
            </a:lvl7pPr>
            <a:lvl8pPr marL="3657600" lvl="7" indent="-355663" algn="l">
              <a:lnSpc>
                <a:spcPct val="90000"/>
              </a:lnSpc>
              <a:spcBef>
                <a:spcPts val="499"/>
              </a:spcBef>
              <a:spcAft>
                <a:spcPts val="0"/>
              </a:spcAft>
              <a:buClr>
                <a:schemeClr val="dk1"/>
              </a:buClr>
              <a:buSzPts val="2001"/>
              <a:buChar char="•"/>
              <a:defRPr sz="2001"/>
            </a:lvl8pPr>
            <a:lvl9pPr marL="4114800" lvl="8" indent="-355663" algn="l">
              <a:lnSpc>
                <a:spcPct val="90000"/>
              </a:lnSpc>
              <a:spcBef>
                <a:spcPts val="499"/>
              </a:spcBef>
              <a:spcAft>
                <a:spcPts val="0"/>
              </a:spcAft>
              <a:buClr>
                <a:schemeClr val="dk1"/>
              </a:buClr>
              <a:buSzPts val="2001"/>
              <a:buChar char="•"/>
              <a:defRPr sz="2001"/>
            </a:lvl9pPr>
          </a:lstStyle>
          <a:p>
            <a:endParaRPr/>
          </a:p>
        </p:txBody>
      </p:sp>
      <p:sp>
        <p:nvSpPr>
          <p:cNvPr id="52" name="Google Shape;52;p29"/>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rgbClr val="1D1B1B"/>
              </a:buClr>
              <a:buSzPts val="1600"/>
              <a:buNone/>
              <a:defRPr sz="1600">
                <a:solidFill>
                  <a:srgbClr val="1D1B1B"/>
                </a:solidFill>
              </a:defRPr>
            </a:lvl1pPr>
            <a:lvl2pPr marL="914400" lvl="1" indent="-228600" algn="l">
              <a:lnSpc>
                <a:spcPct val="90000"/>
              </a:lnSpc>
              <a:spcBef>
                <a:spcPts val="499"/>
              </a:spcBef>
              <a:spcAft>
                <a:spcPts val="0"/>
              </a:spcAft>
              <a:buClr>
                <a:srgbClr val="1D1B1B"/>
              </a:buClr>
              <a:buSzPts val="1399"/>
              <a:buNone/>
              <a:defRPr sz="1399"/>
            </a:lvl2pPr>
            <a:lvl3pPr marL="1371600" lvl="2" indent="-228600" algn="l">
              <a:lnSpc>
                <a:spcPct val="90000"/>
              </a:lnSpc>
              <a:spcBef>
                <a:spcPts val="499"/>
              </a:spcBef>
              <a:spcAft>
                <a:spcPts val="0"/>
              </a:spcAft>
              <a:buClr>
                <a:srgbClr val="1D1B1B"/>
              </a:buClr>
              <a:buSzPts val="1201"/>
              <a:buNone/>
              <a:defRPr sz="1201"/>
            </a:lvl3pPr>
            <a:lvl4pPr marL="1828800" lvl="3" indent="-228600" algn="l">
              <a:lnSpc>
                <a:spcPct val="90000"/>
              </a:lnSpc>
              <a:spcBef>
                <a:spcPts val="499"/>
              </a:spcBef>
              <a:spcAft>
                <a:spcPts val="0"/>
              </a:spcAft>
              <a:buClr>
                <a:srgbClr val="1D1B1B"/>
              </a:buClr>
              <a:buSzPts val="1001"/>
              <a:buNone/>
              <a:defRPr sz="1001"/>
            </a:lvl4pPr>
            <a:lvl5pPr marL="2286000" lvl="4" indent="-228600" algn="l">
              <a:lnSpc>
                <a:spcPct val="90000"/>
              </a:lnSpc>
              <a:spcBef>
                <a:spcPts val="499"/>
              </a:spcBef>
              <a:spcAft>
                <a:spcPts val="0"/>
              </a:spcAft>
              <a:buClr>
                <a:srgbClr val="1D1B1B"/>
              </a:buClr>
              <a:buSzPts val="1001"/>
              <a:buNone/>
              <a:defRPr sz="1001"/>
            </a:lvl5pPr>
            <a:lvl6pPr marL="2743200" lvl="5" indent="-228600" algn="l">
              <a:lnSpc>
                <a:spcPct val="90000"/>
              </a:lnSpc>
              <a:spcBef>
                <a:spcPts val="499"/>
              </a:spcBef>
              <a:spcAft>
                <a:spcPts val="0"/>
              </a:spcAft>
              <a:buClr>
                <a:schemeClr val="dk1"/>
              </a:buClr>
              <a:buSzPts val="1001"/>
              <a:buNone/>
              <a:defRPr sz="1001"/>
            </a:lvl6pPr>
            <a:lvl7pPr marL="3200400" lvl="6" indent="-228600" algn="l">
              <a:lnSpc>
                <a:spcPct val="90000"/>
              </a:lnSpc>
              <a:spcBef>
                <a:spcPts val="499"/>
              </a:spcBef>
              <a:spcAft>
                <a:spcPts val="0"/>
              </a:spcAft>
              <a:buClr>
                <a:schemeClr val="dk1"/>
              </a:buClr>
              <a:buSzPts val="1001"/>
              <a:buNone/>
              <a:defRPr sz="1001"/>
            </a:lvl7pPr>
            <a:lvl8pPr marL="3657600" lvl="7" indent="-228600" algn="l">
              <a:lnSpc>
                <a:spcPct val="90000"/>
              </a:lnSpc>
              <a:spcBef>
                <a:spcPts val="499"/>
              </a:spcBef>
              <a:spcAft>
                <a:spcPts val="0"/>
              </a:spcAft>
              <a:buClr>
                <a:schemeClr val="dk1"/>
              </a:buClr>
              <a:buSzPts val="1001"/>
              <a:buNone/>
              <a:defRPr sz="1001"/>
            </a:lvl8pPr>
            <a:lvl9pPr marL="4114800" lvl="8" indent="-228600" algn="l">
              <a:lnSpc>
                <a:spcPct val="90000"/>
              </a:lnSpc>
              <a:spcBef>
                <a:spcPts val="499"/>
              </a:spcBef>
              <a:spcAft>
                <a:spcPts val="0"/>
              </a:spcAft>
              <a:buClr>
                <a:schemeClr val="dk1"/>
              </a:buClr>
              <a:buSzPts val="1001"/>
              <a:buNone/>
              <a:defRPr sz="1001"/>
            </a:lvl9pPr>
          </a:lstStyle>
          <a:p>
            <a:endParaRPr/>
          </a:p>
        </p:txBody>
      </p:sp>
    </p:spTree>
    <p:extLst>
      <p:ext uri="{BB962C8B-B14F-4D97-AF65-F5344CB8AC3E}">
        <p14:creationId xmlns:p14="http://schemas.microsoft.com/office/powerpoint/2010/main" val="2139777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spTree>
      <p:nvGrpSpPr>
        <p:cNvPr id="1" name="Shape 53"/>
        <p:cNvGrpSpPr/>
        <p:nvPr/>
      </p:nvGrpSpPr>
      <p:grpSpPr>
        <a:xfrm>
          <a:off x="0" y="0"/>
          <a:ext cx="0" cy="0"/>
          <a:chOff x="0" y="0"/>
          <a:chExt cx="0" cy="0"/>
        </a:xfrm>
      </p:grpSpPr>
      <p:sp>
        <p:nvSpPr>
          <p:cNvPr id="54" name="Google Shape;54;p30"/>
          <p:cNvSpPr/>
          <p:nvPr/>
        </p:nvSpPr>
        <p:spPr>
          <a:xfrm>
            <a:off x="1" y="0"/>
            <a:ext cx="40513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0"/>
          <p:cNvSpPr/>
          <p:nvPr/>
        </p:nvSpPr>
        <p:spPr>
          <a:xfrm>
            <a:off x="4040718" y="0"/>
            <a:ext cx="63500" cy="6858000"/>
          </a:xfrm>
          <a:prstGeom prst="rect">
            <a:avLst/>
          </a:prstGeom>
          <a:solidFill>
            <a:srgbClr val="00B0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0"/>
          <p:cNvSpPr txBox="1">
            <a:spLocks noGrp="1"/>
          </p:cNvSpPr>
          <p:nvPr>
            <p:ph type="title"/>
          </p:nvPr>
        </p:nvSpPr>
        <p:spPr>
          <a:xfrm>
            <a:off x="457200" y="731519"/>
            <a:ext cx="3200400" cy="214883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4614334" y="807480"/>
            <a:ext cx="7066804" cy="539029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58" name="Google Shape;58;p30"/>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rgbClr val="FFFFFF"/>
              </a:buClr>
              <a:buSzPts val="1500"/>
              <a:buNone/>
              <a:defRPr sz="1500">
                <a:solidFill>
                  <a:srgbClr val="FFFFFF"/>
                </a:solidFill>
              </a:defRPr>
            </a:lvl1pPr>
            <a:lvl2pPr marL="914400" lvl="1" indent="-228600" algn="l">
              <a:lnSpc>
                <a:spcPct val="90000"/>
              </a:lnSpc>
              <a:spcBef>
                <a:spcPts val="499"/>
              </a:spcBef>
              <a:spcAft>
                <a:spcPts val="0"/>
              </a:spcAft>
              <a:buClr>
                <a:srgbClr val="1D1B1B"/>
              </a:buClr>
              <a:buSzPts val="1200"/>
              <a:buNone/>
              <a:defRPr sz="1200"/>
            </a:lvl2pPr>
            <a:lvl3pPr marL="1371600" lvl="2" indent="-228600" algn="l">
              <a:lnSpc>
                <a:spcPct val="90000"/>
              </a:lnSpc>
              <a:spcBef>
                <a:spcPts val="499"/>
              </a:spcBef>
              <a:spcAft>
                <a:spcPts val="0"/>
              </a:spcAft>
              <a:buClr>
                <a:srgbClr val="1D1B1B"/>
              </a:buClr>
              <a:buSzPts val="1000"/>
              <a:buNone/>
              <a:defRPr sz="1000"/>
            </a:lvl3pPr>
            <a:lvl4pPr marL="1828800" lvl="3" indent="-228600" algn="l">
              <a:lnSpc>
                <a:spcPct val="90000"/>
              </a:lnSpc>
              <a:spcBef>
                <a:spcPts val="499"/>
              </a:spcBef>
              <a:spcAft>
                <a:spcPts val="0"/>
              </a:spcAft>
              <a:buClr>
                <a:srgbClr val="1D1B1B"/>
              </a:buClr>
              <a:buSzPts val="900"/>
              <a:buNone/>
              <a:defRPr sz="900"/>
            </a:lvl4pPr>
            <a:lvl5pPr marL="2286000" lvl="4" indent="-228600" algn="l">
              <a:lnSpc>
                <a:spcPct val="90000"/>
              </a:lnSpc>
              <a:spcBef>
                <a:spcPts val="499"/>
              </a:spcBef>
              <a:spcAft>
                <a:spcPts val="0"/>
              </a:spcAft>
              <a:buClr>
                <a:srgbClr val="1D1B1B"/>
              </a:buClr>
              <a:buSzPts val="900"/>
              <a:buNone/>
              <a:defRPr sz="900"/>
            </a:lvl5pPr>
            <a:lvl6pPr marL="2743200" lvl="5" indent="-228600" algn="l">
              <a:lnSpc>
                <a:spcPct val="90000"/>
              </a:lnSpc>
              <a:spcBef>
                <a:spcPts val="499"/>
              </a:spcBef>
              <a:spcAft>
                <a:spcPts val="0"/>
              </a:spcAft>
              <a:buClr>
                <a:schemeClr val="dk1"/>
              </a:buClr>
              <a:buSzPts val="900"/>
              <a:buNone/>
              <a:defRPr sz="900"/>
            </a:lvl6pPr>
            <a:lvl7pPr marL="3200400" lvl="6" indent="-228600" algn="l">
              <a:lnSpc>
                <a:spcPct val="90000"/>
              </a:lnSpc>
              <a:spcBef>
                <a:spcPts val="499"/>
              </a:spcBef>
              <a:spcAft>
                <a:spcPts val="0"/>
              </a:spcAft>
              <a:buClr>
                <a:schemeClr val="dk1"/>
              </a:buClr>
              <a:buSzPts val="900"/>
              <a:buNone/>
              <a:defRPr sz="900"/>
            </a:lvl7pPr>
            <a:lvl8pPr marL="3657600" lvl="7" indent="-228600" algn="l">
              <a:lnSpc>
                <a:spcPct val="90000"/>
              </a:lnSpc>
              <a:spcBef>
                <a:spcPts val="499"/>
              </a:spcBef>
              <a:spcAft>
                <a:spcPts val="0"/>
              </a:spcAft>
              <a:buClr>
                <a:schemeClr val="dk1"/>
              </a:buClr>
              <a:buSzPts val="900"/>
              <a:buNone/>
              <a:defRPr sz="900"/>
            </a:lvl8pPr>
            <a:lvl9pPr marL="4114800" lvl="8" indent="-228600" algn="l">
              <a:lnSpc>
                <a:spcPct val="90000"/>
              </a:lnSpc>
              <a:spcBef>
                <a:spcPts val="499"/>
              </a:spcBef>
              <a:spcAft>
                <a:spcPts val="0"/>
              </a:spcAft>
              <a:buClr>
                <a:schemeClr val="dk1"/>
              </a:buClr>
              <a:buSzPts val="900"/>
              <a:buNone/>
              <a:defRPr sz="900"/>
            </a:lvl9pPr>
          </a:lstStyle>
          <a:p>
            <a:endParaRPr/>
          </a:p>
        </p:txBody>
      </p:sp>
      <p:sp>
        <p:nvSpPr>
          <p:cNvPr id="59" name="Google Shape;59;p30"/>
          <p:cNvSpPr txBox="1">
            <a:spLocks noGrp="1"/>
          </p:cNvSpPr>
          <p:nvPr>
            <p:ph type="dt" idx="10"/>
          </p:nvPr>
        </p:nvSpPr>
        <p:spPr>
          <a:xfrm>
            <a:off x="465667" y="6395144"/>
            <a:ext cx="26183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4195293" y="6363574"/>
            <a:ext cx="650705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10862254" y="6363573"/>
            <a:ext cx="81888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1"/>
              <a:buFont typeface="Arial"/>
              <a:buNone/>
              <a:defRPr sz="1201"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1"/>
              <a:buFont typeface="Arial"/>
              <a:buNone/>
              <a:defRPr sz="1201"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1"/>
              <a:buFont typeface="Arial"/>
              <a:buNone/>
              <a:defRPr sz="1201"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1"/>
              <a:buFont typeface="Arial"/>
              <a:buNone/>
              <a:defRPr sz="1201"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1"/>
              <a:buFont typeface="Arial"/>
              <a:buNone/>
              <a:defRPr sz="1201"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1"/>
              <a:buFont typeface="Arial"/>
              <a:buNone/>
              <a:defRPr sz="1201"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1"/>
              <a:buFont typeface="Arial"/>
              <a:buNone/>
              <a:defRPr sz="1201"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1"/>
              <a:buFont typeface="Arial"/>
              <a:buNone/>
              <a:defRPr sz="1201"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1"/>
              <a:buFont typeface="Arial"/>
              <a:buNone/>
              <a:defRPr sz="1201"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30"/>
          <p:cNvPicPr preferRelativeResize="0"/>
          <p:nvPr/>
        </p:nvPicPr>
        <p:blipFill rotWithShape="1">
          <a:blip r:embed="rId2">
            <a:alphaModFix/>
          </a:blip>
          <a:srcRect/>
          <a:stretch/>
        </p:blipFill>
        <p:spPr>
          <a:xfrm>
            <a:off x="9608718" y="130147"/>
            <a:ext cx="2438400" cy="677333"/>
          </a:xfrm>
          <a:prstGeom prst="rect">
            <a:avLst/>
          </a:prstGeom>
          <a:noFill/>
          <a:ln>
            <a:noFill/>
          </a:ln>
        </p:spPr>
      </p:pic>
      <p:cxnSp>
        <p:nvCxnSpPr>
          <p:cNvPr id="63" name="Google Shape;63;p30"/>
          <p:cNvCxnSpPr/>
          <p:nvPr/>
        </p:nvCxnSpPr>
        <p:spPr>
          <a:xfrm>
            <a:off x="176462" y="641684"/>
            <a:ext cx="11806990" cy="0"/>
          </a:xfrm>
          <a:prstGeom prst="straightConnector1">
            <a:avLst/>
          </a:prstGeom>
          <a:noFill/>
          <a:ln w="25400" cap="flat" cmpd="sng">
            <a:solidFill>
              <a:srgbClr val="F7B31D"/>
            </a:solidFill>
            <a:prstDash val="solid"/>
            <a:miter lim="800000"/>
            <a:headEnd type="none" w="sm" len="sm"/>
            <a:tailEnd type="none" w="sm" len="sm"/>
          </a:ln>
        </p:spPr>
      </p:cxnSp>
    </p:spTree>
    <p:extLst>
      <p:ext uri="{BB962C8B-B14F-4D97-AF65-F5344CB8AC3E}">
        <p14:creationId xmlns:p14="http://schemas.microsoft.com/office/powerpoint/2010/main" val="89785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8200" y="641684"/>
            <a:ext cx="10515601" cy="10490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39" name="Google Shape;39;p25"/>
          <p:cNvSpPr txBox="1">
            <a:spLocks noGrp="1"/>
          </p:cNvSpPr>
          <p:nvPr>
            <p:ph type="body" idx="2"/>
          </p:nvPr>
        </p:nvSpPr>
        <p:spPr>
          <a:xfrm>
            <a:off x="6172202" y="1825625"/>
            <a:ext cx="5181600" cy="435133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4"/>
        <p:cNvGrpSpPr/>
        <p:nvPr/>
      </p:nvGrpSpPr>
      <p:grpSpPr>
        <a:xfrm>
          <a:off x="0" y="0"/>
          <a:ext cx="0" cy="0"/>
          <a:chOff x="0" y="0"/>
          <a:chExt cx="0" cy="0"/>
        </a:xfrm>
      </p:grpSpPr>
      <p:sp>
        <p:nvSpPr>
          <p:cNvPr id="65" name="Google Shape;65;p31"/>
          <p:cNvSpPr txBox="1">
            <a:spLocks noGrp="1"/>
          </p:cNvSpPr>
          <p:nvPr>
            <p:ph type="title"/>
          </p:nvPr>
        </p:nvSpPr>
        <p:spPr>
          <a:xfrm>
            <a:off x="839789" y="641684"/>
            <a:ext cx="3932237" cy="14157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a:spLocks noGrp="1"/>
          </p:cNvSpPr>
          <p:nvPr>
            <p:ph type="pic" idx="2"/>
          </p:nvPr>
        </p:nvSpPr>
        <p:spPr>
          <a:xfrm>
            <a:off x="5183188" y="987426"/>
            <a:ext cx="6172201" cy="4873625"/>
          </a:xfrm>
          <a:prstGeom prst="rect">
            <a:avLst/>
          </a:prstGeom>
          <a:noFill/>
          <a:ln>
            <a:noFill/>
          </a:ln>
        </p:spPr>
      </p:sp>
      <p:sp>
        <p:nvSpPr>
          <p:cNvPr id="67" name="Google Shape;67;p31"/>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rgbClr val="1D1B1B"/>
              </a:buClr>
              <a:buSzPts val="1600"/>
              <a:buNone/>
              <a:defRPr sz="1600">
                <a:solidFill>
                  <a:srgbClr val="1D1B1B"/>
                </a:solidFill>
              </a:defRPr>
            </a:lvl1pPr>
            <a:lvl2pPr marL="914400" lvl="1" indent="-228600" algn="l">
              <a:lnSpc>
                <a:spcPct val="90000"/>
              </a:lnSpc>
              <a:spcBef>
                <a:spcPts val="499"/>
              </a:spcBef>
              <a:spcAft>
                <a:spcPts val="0"/>
              </a:spcAft>
              <a:buClr>
                <a:srgbClr val="1D1B1B"/>
              </a:buClr>
              <a:buSzPts val="1399"/>
              <a:buNone/>
              <a:defRPr sz="1399"/>
            </a:lvl2pPr>
            <a:lvl3pPr marL="1371600" lvl="2" indent="-228600" algn="l">
              <a:lnSpc>
                <a:spcPct val="90000"/>
              </a:lnSpc>
              <a:spcBef>
                <a:spcPts val="499"/>
              </a:spcBef>
              <a:spcAft>
                <a:spcPts val="0"/>
              </a:spcAft>
              <a:buClr>
                <a:srgbClr val="1D1B1B"/>
              </a:buClr>
              <a:buSzPts val="1201"/>
              <a:buNone/>
              <a:defRPr sz="1201"/>
            </a:lvl3pPr>
            <a:lvl4pPr marL="1828800" lvl="3" indent="-228600" algn="l">
              <a:lnSpc>
                <a:spcPct val="90000"/>
              </a:lnSpc>
              <a:spcBef>
                <a:spcPts val="499"/>
              </a:spcBef>
              <a:spcAft>
                <a:spcPts val="0"/>
              </a:spcAft>
              <a:buClr>
                <a:srgbClr val="1D1B1B"/>
              </a:buClr>
              <a:buSzPts val="1001"/>
              <a:buNone/>
              <a:defRPr sz="1001"/>
            </a:lvl4pPr>
            <a:lvl5pPr marL="2286000" lvl="4" indent="-228600" algn="l">
              <a:lnSpc>
                <a:spcPct val="90000"/>
              </a:lnSpc>
              <a:spcBef>
                <a:spcPts val="499"/>
              </a:spcBef>
              <a:spcAft>
                <a:spcPts val="0"/>
              </a:spcAft>
              <a:buClr>
                <a:srgbClr val="1D1B1B"/>
              </a:buClr>
              <a:buSzPts val="1001"/>
              <a:buNone/>
              <a:defRPr sz="1001"/>
            </a:lvl5pPr>
            <a:lvl6pPr marL="2743200" lvl="5" indent="-228600" algn="l">
              <a:lnSpc>
                <a:spcPct val="90000"/>
              </a:lnSpc>
              <a:spcBef>
                <a:spcPts val="499"/>
              </a:spcBef>
              <a:spcAft>
                <a:spcPts val="0"/>
              </a:spcAft>
              <a:buClr>
                <a:schemeClr val="dk1"/>
              </a:buClr>
              <a:buSzPts val="1001"/>
              <a:buNone/>
              <a:defRPr sz="1001"/>
            </a:lvl6pPr>
            <a:lvl7pPr marL="3200400" lvl="6" indent="-228600" algn="l">
              <a:lnSpc>
                <a:spcPct val="90000"/>
              </a:lnSpc>
              <a:spcBef>
                <a:spcPts val="499"/>
              </a:spcBef>
              <a:spcAft>
                <a:spcPts val="0"/>
              </a:spcAft>
              <a:buClr>
                <a:schemeClr val="dk1"/>
              </a:buClr>
              <a:buSzPts val="1001"/>
              <a:buNone/>
              <a:defRPr sz="1001"/>
            </a:lvl7pPr>
            <a:lvl8pPr marL="3657600" lvl="7" indent="-228600" algn="l">
              <a:lnSpc>
                <a:spcPct val="90000"/>
              </a:lnSpc>
              <a:spcBef>
                <a:spcPts val="499"/>
              </a:spcBef>
              <a:spcAft>
                <a:spcPts val="0"/>
              </a:spcAft>
              <a:buClr>
                <a:schemeClr val="dk1"/>
              </a:buClr>
              <a:buSzPts val="1001"/>
              <a:buNone/>
              <a:defRPr sz="1001"/>
            </a:lvl8pPr>
            <a:lvl9pPr marL="4114800" lvl="8" indent="-228600" algn="l">
              <a:lnSpc>
                <a:spcPct val="90000"/>
              </a:lnSpc>
              <a:spcBef>
                <a:spcPts val="499"/>
              </a:spcBef>
              <a:spcAft>
                <a:spcPts val="0"/>
              </a:spcAft>
              <a:buClr>
                <a:schemeClr val="dk1"/>
              </a:buClr>
              <a:buSzPts val="1001"/>
              <a:buNone/>
              <a:defRPr sz="1001"/>
            </a:lvl9pPr>
          </a:lstStyle>
          <a:p>
            <a:endParaRPr/>
          </a:p>
        </p:txBody>
      </p:sp>
    </p:spTree>
    <p:extLst>
      <p:ext uri="{BB962C8B-B14F-4D97-AF65-F5344CB8AC3E}">
        <p14:creationId xmlns:p14="http://schemas.microsoft.com/office/powerpoint/2010/main" val="433309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3"/>
        <p:cNvGrpSpPr/>
        <p:nvPr/>
      </p:nvGrpSpPr>
      <p:grpSpPr>
        <a:xfrm>
          <a:off x="0" y="0"/>
          <a:ext cx="0" cy="0"/>
          <a:chOff x="0" y="0"/>
          <a:chExt cx="0" cy="0"/>
        </a:xfrm>
      </p:grpSpPr>
      <p:sp>
        <p:nvSpPr>
          <p:cNvPr id="134" name="Google Shape;134;p4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28"/>
              </a:spcBef>
              <a:spcAft>
                <a:spcPts val="0"/>
              </a:spcAft>
              <a:buClr>
                <a:schemeClr val="dk1"/>
              </a:buClr>
              <a:buSzPts val="1800"/>
              <a:buChar char="•"/>
              <a:defRPr/>
            </a:lvl1pPr>
            <a:lvl2pPr marL="914400" lvl="1" indent="-342900" algn="l">
              <a:lnSpc>
                <a:spcPct val="90000"/>
              </a:lnSpc>
              <a:spcBef>
                <a:spcPts val="364"/>
              </a:spcBef>
              <a:spcAft>
                <a:spcPts val="0"/>
              </a:spcAft>
              <a:buClr>
                <a:schemeClr val="dk1"/>
              </a:buClr>
              <a:buSzPts val="1800"/>
              <a:buChar char="•"/>
              <a:defRPr/>
            </a:lvl2pPr>
            <a:lvl3pPr marL="1371600" lvl="2" indent="-342900" algn="l">
              <a:lnSpc>
                <a:spcPct val="90000"/>
              </a:lnSpc>
              <a:spcBef>
                <a:spcPts val="364"/>
              </a:spcBef>
              <a:spcAft>
                <a:spcPts val="0"/>
              </a:spcAft>
              <a:buClr>
                <a:schemeClr val="dk1"/>
              </a:buClr>
              <a:buSzPts val="1800"/>
              <a:buChar char="•"/>
              <a:defRPr/>
            </a:lvl3pPr>
            <a:lvl4pPr marL="1828800" lvl="3" indent="-342900" algn="l">
              <a:lnSpc>
                <a:spcPct val="90000"/>
              </a:lnSpc>
              <a:spcBef>
                <a:spcPts val="364"/>
              </a:spcBef>
              <a:spcAft>
                <a:spcPts val="0"/>
              </a:spcAft>
              <a:buClr>
                <a:schemeClr val="dk1"/>
              </a:buClr>
              <a:buSzPts val="1800"/>
              <a:buChar char="•"/>
              <a:defRPr/>
            </a:lvl4pPr>
            <a:lvl5pPr marL="2286000" lvl="4" indent="-342900" algn="l">
              <a:lnSpc>
                <a:spcPct val="90000"/>
              </a:lnSpc>
              <a:spcBef>
                <a:spcPts val="364"/>
              </a:spcBef>
              <a:spcAft>
                <a:spcPts val="0"/>
              </a:spcAft>
              <a:buClr>
                <a:schemeClr val="dk1"/>
              </a:buClr>
              <a:buSzPts val="1800"/>
              <a:buChar char="•"/>
              <a:defRPr/>
            </a:lvl5pPr>
            <a:lvl6pPr marL="2743200" lvl="5" indent="-342900" algn="l">
              <a:lnSpc>
                <a:spcPct val="90000"/>
              </a:lnSpc>
              <a:spcBef>
                <a:spcPts val="364"/>
              </a:spcBef>
              <a:spcAft>
                <a:spcPts val="0"/>
              </a:spcAft>
              <a:buClr>
                <a:schemeClr val="dk1"/>
              </a:buClr>
              <a:buSzPts val="1800"/>
              <a:buChar char="•"/>
              <a:defRPr/>
            </a:lvl6pPr>
            <a:lvl7pPr marL="3200400" lvl="6" indent="-342900" algn="l">
              <a:lnSpc>
                <a:spcPct val="90000"/>
              </a:lnSpc>
              <a:spcBef>
                <a:spcPts val="364"/>
              </a:spcBef>
              <a:spcAft>
                <a:spcPts val="0"/>
              </a:spcAft>
              <a:buClr>
                <a:schemeClr val="dk1"/>
              </a:buClr>
              <a:buSzPts val="1800"/>
              <a:buChar char="•"/>
              <a:defRPr/>
            </a:lvl7pPr>
            <a:lvl8pPr marL="3657600" lvl="7" indent="-342900" algn="l">
              <a:lnSpc>
                <a:spcPct val="90000"/>
              </a:lnSpc>
              <a:spcBef>
                <a:spcPts val="364"/>
              </a:spcBef>
              <a:spcAft>
                <a:spcPts val="0"/>
              </a:spcAft>
              <a:buClr>
                <a:schemeClr val="dk1"/>
              </a:buClr>
              <a:buSzPts val="1800"/>
              <a:buChar char="•"/>
              <a:defRPr/>
            </a:lvl8pPr>
            <a:lvl9pPr marL="4114800" lvl="8" indent="-342900" algn="l">
              <a:lnSpc>
                <a:spcPct val="90000"/>
              </a:lnSpc>
              <a:spcBef>
                <a:spcPts val="364"/>
              </a:spcBef>
              <a:spcAft>
                <a:spcPts val="0"/>
              </a:spcAft>
              <a:buClr>
                <a:schemeClr val="dk1"/>
              </a:buClr>
              <a:buSzPts val="1800"/>
              <a:buChar char="•"/>
              <a:defRPr/>
            </a:lvl9pPr>
          </a:lstStyle>
          <a:p>
            <a:endParaRPr/>
          </a:p>
        </p:txBody>
      </p:sp>
      <p:sp>
        <p:nvSpPr>
          <p:cNvPr id="136" name="Google Shape;13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9686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9"/>
        <p:cNvGrpSpPr/>
        <p:nvPr/>
      </p:nvGrpSpPr>
      <p:grpSpPr>
        <a:xfrm>
          <a:off x="0" y="0"/>
          <a:ext cx="0" cy="0"/>
          <a:chOff x="0" y="0"/>
          <a:chExt cx="0" cy="0"/>
        </a:xfrm>
      </p:grpSpPr>
      <p:sp>
        <p:nvSpPr>
          <p:cNvPr id="140" name="Google Shape;140;p6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368"/>
              <a:buFont typeface="Calibri"/>
              <a:buNone/>
              <a:defRPr sz="436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6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28"/>
              </a:spcBef>
              <a:spcAft>
                <a:spcPts val="0"/>
              </a:spcAft>
              <a:buClr>
                <a:schemeClr val="dk1"/>
              </a:buClr>
              <a:buSzPts val="1747"/>
              <a:buNone/>
              <a:defRPr sz="1746"/>
            </a:lvl1pPr>
            <a:lvl2pPr lvl="1" algn="ctr">
              <a:lnSpc>
                <a:spcPct val="90000"/>
              </a:lnSpc>
              <a:spcBef>
                <a:spcPts val="364"/>
              </a:spcBef>
              <a:spcAft>
                <a:spcPts val="0"/>
              </a:spcAft>
              <a:buClr>
                <a:schemeClr val="dk1"/>
              </a:buClr>
              <a:buSzPts val="1456"/>
              <a:buNone/>
              <a:defRPr sz="1456"/>
            </a:lvl2pPr>
            <a:lvl3pPr lvl="2" algn="ctr">
              <a:lnSpc>
                <a:spcPct val="90000"/>
              </a:lnSpc>
              <a:spcBef>
                <a:spcPts val="364"/>
              </a:spcBef>
              <a:spcAft>
                <a:spcPts val="0"/>
              </a:spcAft>
              <a:buClr>
                <a:schemeClr val="dk1"/>
              </a:buClr>
              <a:buSzPts val="1310"/>
              <a:buNone/>
              <a:defRPr sz="1310"/>
            </a:lvl3pPr>
            <a:lvl4pPr lvl="3" algn="ctr">
              <a:lnSpc>
                <a:spcPct val="90000"/>
              </a:lnSpc>
              <a:spcBef>
                <a:spcPts val="364"/>
              </a:spcBef>
              <a:spcAft>
                <a:spcPts val="0"/>
              </a:spcAft>
              <a:buClr>
                <a:schemeClr val="dk1"/>
              </a:buClr>
              <a:buSzPts val="1165"/>
              <a:buNone/>
              <a:defRPr sz="1165"/>
            </a:lvl4pPr>
            <a:lvl5pPr lvl="4" algn="ctr">
              <a:lnSpc>
                <a:spcPct val="90000"/>
              </a:lnSpc>
              <a:spcBef>
                <a:spcPts val="364"/>
              </a:spcBef>
              <a:spcAft>
                <a:spcPts val="0"/>
              </a:spcAft>
              <a:buClr>
                <a:schemeClr val="dk1"/>
              </a:buClr>
              <a:buSzPts val="1165"/>
              <a:buNone/>
              <a:defRPr sz="1165"/>
            </a:lvl5pPr>
            <a:lvl6pPr lvl="5" algn="ctr">
              <a:lnSpc>
                <a:spcPct val="90000"/>
              </a:lnSpc>
              <a:spcBef>
                <a:spcPts val="364"/>
              </a:spcBef>
              <a:spcAft>
                <a:spcPts val="0"/>
              </a:spcAft>
              <a:buClr>
                <a:schemeClr val="dk1"/>
              </a:buClr>
              <a:buSzPts val="1165"/>
              <a:buNone/>
              <a:defRPr sz="1165"/>
            </a:lvl6pPr>
            <a:lvl7pPr lvl="6" algn="ctr">
              <a:lnSpc>
                <a:spcPct val="90000"/>
              </a:lnSpc>
              <a:spcBef>
                <a:spcPts val="364"/>
              </a:spcBef>
              <a:spcAft>
                <a:spcPts val="0"/>
              </a:spcAft>
              <a:buClr>
                <a:schemeClr val="dk1"/>
              </a:buClr>
              <a:buSzPts val="1165"/>
              <a:buNone/>
              <a:defRPr sz="1165"/>
            </a:lvl7pPr>
            <a:lvl8pPr lvl="7" algn="ctr">
              <a:lnSpc>
                <a:spcPct val="90000"/>
              </a:lnSpc>
              <a:spcBef>
                <a:spcPts val="364"/>
              </a:spcBef>
              <a:spcAft>
                <a:spcPts val="0"/>
              </a:spcAft>
              <a:buClr>
                <a:schemeClr val="dk1"/>
              </a:buClr>
              <a:buSzPts val="1165"/>
              <a:buNone/>
              <a:defRPr sz="1165"/>
            </a:lvl8pPr>
            <a:lvl9pPr lvl="8" algn="ctr">
              <a:lnSpc>
                <a:spcPct val="90000"/>
              </a:lnSpc>
              <a:spcBef>
                <a:spcPts val="364"/>
              </a:spcBef>
              <a:spcAft>
                <a:spcPts val="0"/>
              </a:spcAft>
              <a:buClr>
                <a:schemeClr val="dk1"/>
              </a:buClr>
              <a:buSzPts val="1165"/>
              <a:buNone/>
              <a:defRPr sz="1165"/>
            </a:lvl9pPr>
          </a:lstStyle>
          <a:p>
            <a:endParaRPr/>
          </a:p>
        </p:txBody>
      </p:sp>
      <p:sp>
        <p:nvSpPr>
          <p:cNvPr id="142" name="Google Shape;14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5491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5"/>
        <p:cNvGrpSpPr/>
        <p:nvPr/>
      </p:nvGrpSpPr>
      <p:grpSpPr>
        <a:xfrm>
          <a:off x="0" y="0"/>
          <a:ext cx="0" cy="0"/>
          <a:chOff x="0" y="0"/>
          <a:chExt cx="0" cy="0"/>
        </a:xfrm>
      </p:grpSpPr>
      <p:sp>
        <p:nvSpPr>
          <p:cNvPr id="146" name="Google Shape;146;p61"/>
          <p:cNvSpPr txBox="1">
            <a:spLocks noGrp="1"/>
          </p:cNvSpPr>
          <p:nvPr>
            <p:ph type="title"/>
          </p:nvPr>
        </p:nvSpPr>
        <p:spPr>
          <a:xfrm>
            <a:off x="831850"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368"/>
              <a:buFont typeface="Calibri"/>
              <a:buNone/>
              <a:defRPr sz="436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61"/>
          <p:cNvSpPr txBox="1">
            <a:spLocks noGrp="1"/>
          </p:cNvSpPr>
          <p:nvPr>
            <p:ph type="body" idx="1"/>
          </p:nvPr>
        </p:nvSpPr>
        <p:spPr>
          <a:xfrm>
            <a:off x="831850"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28"/>
              </a:spcBef>
              <a:spcAft>
                <a:spcPts val="0"/>
              </a:spcAft>
              <a:buClr>
                <a:srgbClr val="888888"/>
              </a:buClr>
              <a:buSzPts val="1747"/>
              <a:buNone/>
              <a:defRPr sz="1746">
                <a:solidFill>
                  <a:srgbClr val="888888"/>
                </a:solidFill>
              </a:defRPr>
            </a:lvl1pPr>
            <a:lvl2pPr marL="914400" lvl="1" indent="-228600" algn="l">
              <a:lnSpc>
                <a:spcPct val="90000"/>
              </a:lnSpc>
              <a:spcBef>
                <a:spcPts val="364"/>
              </a:spcBef>
              <a:spcAft>
                <a:spcPts val="0"/>
              </a:spcAft>
              <a:buClr>
                <a:srgbClr val="888888"/>
              </a:buClr>
              <a:buSzPts val="1456"/>
              <a:buNone/>
              <a:defRPr sz="1456">
                <a:solidFill>
                  <a:srgbClr val="888888"/>
                </a:solidFill>
              </a:defRPr>
            </a:lvl2pPr>
            <a:lvl3pPr marL="1371600" lvl="2" indent="-228600" algn="l">
              <a:lnSpc>
                <a:spcPct val="90000"/>
              </a:lnSpc>
              <a:spcBef>
                <a:spcPts val="364"/>
              </a:spcBef>
              <a:spcAft>
                <a:spcPts val="0"/>
              </a:spcAft>
              <a:buClr>
                <a:srgbClr val="888888"/>
              </a:buClr>
              <a:buSzPts val="1310"/>
              <a:buNone/>
              <a:defRPr sz="1310">
                <a:solidFill>
                  <a:srgbClr val="888888"/>
                </a:solidFill>
              </a:defRPr>
            </a:lvl3pPr>
            <a:lvl4pPr marL="1828800" lvl="3" indent="-228600" algn="l">
              <a:lnSpc>
                <a:spcPct val="90000"/>
              </a:lnSpc>
              <a:spcBef>
                <a:spcPts val="364"/>
              </a:spcBef>
              <a:spcAft>
                <a:spcPts val="0"/>
              </a:spcAft>
              <a:buClr>
                <a:srgbClr val="888888"/>
              </a:buClr>
              <a:buSzPts val="1165"/>
              <a:buNone/>
              <a:defRPr sz="1165">
                <a:solidFill>
                  <a:srgbClr val="888888"/>
                </a:solidFill>
              </a:defRPr>
            </a:lvl4pPr>
            <a:lvl5pPr marL="2286000" lvl="4" indent="-228600" algn="l">
              <a:lnSpc>
                <a:spcPct val="90000"/>
              </a:lnSpc>
              <a:spcBef>
                <a:spcPts val="364"/>
              </a:spcBef>
              <a:spcAft>
                <a:spcPts val="0"/>
              </a:spcAft>
              <a:buClr>
                <a:srgbClr val="888888"/>
              </a:buClr>
              <a:buSzPts val="1165"/>
              <a:buNone/>
              <a:defRPr sz="1165">
                <a:solidFill>
                  <a:srgbClr val="888888"/>
                </a:solidFill>
              </a:defRPr>
            </a:lvl5pPr>
            <a:lvl6pPr marL="2743200" lvl="5" indent="-228600" algn="l">
              <a:lnSpc>
                <a:spcPct val="90000"/>
              </a:lnSpc>
              <a:spcBef>
                <a:spcPts val="364"/>
              </a:spcBef>
              <a:spcAft>
                <a:spcPts val="0"/>
              </a:spcAft>
              <a:buClr>
                <a:srgbClr val="888888"/>
              </a:buClr>
              <a:buSzPts val="1165"/>
              <a:buNone/>
              <a:defRPr sz="1165">
                <a:solidFill>
                  <a:srgbClr val="888888"/>
                </a:solidFill>
              </a:defRPr>
            </a:lvl6pPr>
            <a:lvl7pPr marL="3200400" lvl="6" indent="-228600" algn="l">
              <a:lnSpc>
                <a:spcPct val="90000"/>
              </a:lnSpc>
              <a:spcBef>
                <a:spcPts val="364"/>
              </a:spcBef>
              <a:spcAft>
                <a:spcPts val="0"/>
              </a:spcAft>
              <a:buClr>
                <a:srgbClr val="888888"/>
              </a:buClr>
              <a:buSzPts val="1165"/>
              <a:buNone/>
              <a:defRPr sz="1165">
                <a:solidFill>
                  <a:srgbClr val="888888"/>
                </a:solidFill>
              </a:defRPr>
            </a:lvl7pPr>
            <a:lvl8pPr marL="3657600" lvl="7" indent="-228600" algn="l">
              <a:lnSpc>
                <a:spcPct val="90000"/>
              </a:lnSpc>
              <a:spcBef>
                <a:spcPts val="364"/>
              </a:spcBef>
              <a:spcAft>
                <a:spcPts val="0"/>
              </a:spcAft>
              <a:buClr>
                <a:srgbClr val="888888"/>
              </a:buClr>
              <a:buSzPts val="1165"/>
              <a:buNone/>
              <a:defRPr sz="1165">
                <a:solidFill>
                  <a:srgbClr val="888888"/>
                </a:solidFill>
              </a:defRPr>
            </a:lvl8pPr>
            <a:lvl9pPr marL="4114800" lvl="8" indent="-228600" algn="l">
              <a:lnSpc>
                <a:spcPct val="90000"/>
              </a:lnSpc>
              <a:spcBef>
                <a:spcPts val="364"/>
              </a:spcBef>
              <a:spcAft>
                <a:spcPts val="0"/>
              </a:spcAft>
              <a:buClr>
                <a:srgbClr val="888888"/>
              </a:buClr>
              <a:buSzPts val="1165"/>
              <a:buNone/>
              <a:defRPr sz="1165">
                <a:solidFill>
                  <a:srgbClr val="888888"/>
                </a:solidFill>
              </a:defRPr>
            </a:lvl9pPr>
          </a:lstStyle>
          <a:p>
            <a:endParaRPr/>
          </a:p>
        </p:txBody>
      </p:sp>
      <p:sp>
        <p:nvSpPr>
          <p:cNvPr id="148" name="Google Shape;14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2106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51"/>
        <p:cNvGrpSpPr/>
        <p:nvPr/>
      </p:nvGrpSpPr>
      <p:grpSpPr>
        <a:xfrm>
          <a:off x="0" y="0"/>
          <a:ext cx="0" cy="0"/>
          <a:chOff x="0" y="0"/>
          <a:chExt cx="0" cy="0"/>
        </a:xfrm>
      </p:grpSpPr>
      <p:sp>
        <p:nvSpPr>
          <p:cNvPr id="152" name="Google Shape;152;p6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28"/>
              </a:spcBef>
              <a:spcAft>
                <a:spcPts val="0"/>
              </a:spcAft>
              <a:buClr>
                <a:schemeClr val="dk1"/>
              </a:buClr>
              <a:buSzPts val="1800"/>
              <a:buChar char="•"/>
              <a:defRPr/>
            </a:lvl1pPr>
            <a:lvl2pPr marL="914400" lvl="1" indent="-342900" algn="l">
              <a:lnSpc>
                <a:spcPct val="90000"/>
              </a:lnSpc>
              <a:spcBef>
                <a:spcPts val="364"/>
              </a:spcBef>
              <a:spcAft>
                <a:spcPts val="0"/>
              </a:spcAft>
              <a:buClr>
                <a:schemeClr val="dk1"/>
              </a:buClr>
              <a:buSzPts val="1800"/>
              <a:buChar char="•"/>
              <a:defRPr/>
            </a:lvl2pPr>
            <a:lvl3pPr marL="1371600" lvl="2" indent="-342900" algn="l">
              <a:lnSpc>
                <a:spcPct val="90000"/>
              </a:lnSpc>
              <a:spcBef>
                <a:spcPts val="364"/>
              </a:spcBef>
              <a:spcAft>
                <a:spcPts val="0"/>
              </a:spcAft>
              <a:buClr>
                <a:schemeClr val="dk1"/>
              </a:buClr>
              <a:buSzPts val="1800"/>
              <a:buChar char="•"/>
              <a:defRPr/>
            </a:lvl3pPr>
            <a:lvl4pPr marL="1828800" lvl="3" indent="-342900" algn="l">
              <a:lnSpc>
                <a:spcPct val="90000"/>
              </a:lnSpc>
              <a:spcBef>
                <a:spcPts val="364"/>
              </a:spcBef>
              <a:spcAft>
                <a:spcPts val="0"/>
              </a:spcAft>
              <a:buClr>
                <a:schemeClr val="dk1"/>
              </a:buClr>
              <a:buSzPts val="1800"/>
              <a:buChar char="•"/>
              <a:defRPr/>
            </a:lvl4pPr>
            <a:lvl5pPr marL="2286000" lvl="4" indent="-342900" algn="l">
              <a:lnSpc>
                <a:spcPct val="90000"/>
              </a:lnSpc>
              <a:spcBef>
                <a:spcPts val="364"/>
              </a:spcBef>
              <a:spcAft>
                <a:spcPts val="0"/>
              </a:spcAft>
              <a:buClr>
                <a:schemeClr val="dk1"/>
              </a:buClr>
              <a:buSzPts val="1800"/>
              <a:buChar char="•"/>
              <a:defRPr/>
            </a:lvl5pPr>
            <a:lvl6pPr marL="2743200" lvl="5" indent="-342900" algn="l">
              <a:lnSpc>
                <a:spcPct val="90000"/>
              </a:lnSpc>
              <a:spcBef>
                <a:spcPts val="364"/>
              </a:spcBef>
              <a:spcAft>
                <a:spcPts val="0"/>
              </a:spcAft>
              <a:buClr>
                <a:schemeClr val="dk1"/>
              </a:buClr>
              <a:buSzPts val="1800"/>
              <a:buChar char="•"/>
              <a:defRPr/>
            </a:lvl6pPr>
            <a:lvl7pPr marL="3200400" lvl="6" indent="-342900" algn="l">
              <a:lnSpc>
                <a:spcPct val="90000"/>
              </a:lnSpc>
              <a:spcBef>
                <a:spcPts val="364"/>
              </a:spcBef>
              <a:spcAft>
                <a:spcPts val="0"/>
              </a:spcAft>
              <a:buClr>
                <a:schemeClr val="dk1"/>
              </a:buClr>
              <a:buSzPts val="1800"/>
              <a:buChar char="•"/>
              <a:defRPr/>
            </a:lvl7pPr>
            <a:lvl8pPr marL="3657600" lvl="7" indent="-342900" algn="l">
              <a:lnSpc>
                <a:spcPct val="90000"/>
              </a:lnSpc>
              <a:spcBef>
                <a:spcPts val="364"/>
              </a:spcBef>
              <a:spcAft>
                <a:spcPts val="0"/>
              </a:spcAft>
              <a:buClr>
                <a:schemeClr val="dk1"/>
              </a:buClr>
              <a:buSzPts val="1800"/>
              <a:buChar char="•"/>
              <a:defRPr/>
            </a:lvl8pPr>
            <a:lvl9pPr marL="4114800" lvl="8" indent="-342900" algn="l">
              <a:lnSpc>
                <a:spcPct val="90000"/>
              </a:lnSpc>
              <a:spcBef>
                <a:spcPts val="364"/>
              </a:spcBef>
              <a:spcAft>
                <a:spcPts val="0"/>
              </a:spcAft>
              <a:buClr>
                <a:schemeClr val="dk1"/>
              </a:buClr>
              <a:buSzPts val="1800"/>
              <a:buChar char="•"/>
              <a:defRPr/>
            </a:lvl9pPr>
          </a:lstStyle>
          <a:p>
            <a:endParaRPr/>
          </a:p>
        </p:txBody>
      </p:sp>
      <p:sp>
        <p:nvSpPr>
          <p:cNvPr id="154" name="Google Shape;15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28"/>
              </a:spcBef>
              <a:spcAft>
                <a:spcPts val="0"/>
              </a:spcAft>
              <a:buClr>
                <a:schemeClr val="dk1"/>
              </a:buClr>
              <a:buSzPts val="1800"/>
              <a:buChar char="•"/>
              <a:defRPr/>
            </a:lvl1pPr>
            <a:lvl2pPr marL="914400" lvl="1" indent="-342900" algn="l">
              <a:lnSpc>
                <a:spcPct val="90000"/>
              </a:lnSpc>
              <a:spcBef>
                <a:spcPts val="364"/>
              </a:spcBef>
              <a:spcAft>
                <a:spcPts val="0"/>
              </a:spcAft>
              <a:buClr>
                <a:schemeClr val="dk1"/>
              </a:buClr>
              <a:buSzPts val="1800"/>
              <a:buChar char="•"/>
              <a:defRPr/>
            </a:lvl2pPr>
            <a:lvl3pPr marL="1371600" lvl="2" indent="-342900" algn="l">
              <a:lnSpc>
                <a:spcPct val="90000"/>
              </a:lnSpc>
              <a:spcBef>
                <a:spcPts val="364"/>
              </a:spcBef>
              <a:spcAft>
                <a:spcPts val="0"/>
              </a:spcAft>
              <a:buClr>
                <a:schemeClr val="dk1"/>
              </a:buClr>
              <a:buSzPts val="1800"/>
              <a:buChar char="•"/>
              <a:defRPr/>
            </a:lvl3pPr>
            <a:lvl4pPr marL="1828800" lvl="3" indent="-342900" algn="l">
              <a:lnSpc>
                <a:spcPct val="90000"/>
              </a:lnSpc>
              <a:spcBef>
                <a:spcPts val="364"/>
              </a:spcBef>
              <a:spcAft>
                <a:spcPts val="0"/>
              </a:spcAft>
              <a:buClr>
                <a:schemeClr val="dk1"/>
              </a:buClr>
              <a:buSzPts val="1800"/>
              <a:buChar char="•"/>
              <a:defRPr/>
            </a:lvl4pPr>
            <a:lvl5pPr marL="2286000" lvl="4" indent="-342900" algn="l">
              <a:lnSpc>
                <a:spcPct val="90000"/>
              </a:lnSpc>
              <a:spcBef>
                <a:spcPts val="364"/>
              </a:spcBef>
              <a:spcAft>
                <a:spcPts val="0"/>
              </a:spcAft>
              <a:buClr>
                <a:schemeClr val="dk1"/>
              </a:buClr>
              <a:buSzPts val="1800"/>
              <a:buChar char="•"/>
              <a:defRPr/>
            </a:lvl5pPr>
            <a:lvl6pPr marL="2743200" lvl="5" indent="-342900" algn="l">
              <a:lnSpc>
                <a:spcPct val="90000"/>
              </a:lnSpc>
              <a:spcBef>
                <a:spcPts val="364"/>
              </a:spcBef>
              <a:spcAft>
                <a:spcPts val="0"/>
              </a:spcAft>
              <a:buClr>
                <a:schemeClr val="dk1"/>
              </a:buClr>
              <a:buSzPts val="1800"/>
              <a:buChar char="•"/>
              <a:defRPr/>
            </a:lvl6pPr>
            <a:lvl7pPr marL="3200400" lvl="6" indent="-342900" algn="l">
              <a:lnSpc>
                <a:spcPct val="90000"/>
              </a:lnSpc>
              <a:spcBef>
                <a:spcPts val="364"/>
              </a:spcBef>
              <a:spcAft>
                <a:spcPts val="0"/>
              </a:spcAft>
              <a:buClr>
                <a:schemeClr val="dk1"/>
              </a:buClr>
              <a:buSzPts val="1800"/>
              <a:buChar char="•"/>
              <a:defRPr/>
            </a:lvl7pPr>
            <a:lvl8pPr marL="3657600" lvl="7" indent="-342900" algn="l">
              <a:lnSpc>
                <a:spcPct val="90000"/>
              </a:lnSpc>
              <a:spcBef>
                <a:spcPts val="364"/>
              </a:spcBef>
              <a:spcAft>
                <a:spcPts val="0"/>
              </a:spcAft>
              <a:buClr>
                <a:schemeClr val="dk1"/>
              </a:buClr>
              <a:buSzPts val="1800"/>
              <a:buChar char="•"/>
              <a:defRPr/>
            </a:lvl8pPr>
            <a:lvl9pPr marL="4114800" lvl="8" indent="-342900" algn="l">
              <a:lnSpc>
                <a:spcPct val="90000"/>
              </a:lnSpc>
              <a:spcBef>
                <a:spcPts val="364"/>
              </a:spcBef>
              <a:spcAft>
                <a:spcPts val="0"/>
              </a:spcAft>
              <a:buClr>
                <a:schemeClr val="dk1"/>
              </a:buClr>
              <a:buSzPts val="1800"/>
              <a:buChar char="•"/>
              <a:defRPr/>
            </a:lvl9pPr>
          </a:lstStyle>
          <a:p>
            <a:endParaRPr/>
          </a:p>
        </p:txBody>
      </p:sp>
      <p:sp>
        <p:nvSpPr>
          <p:cNvPr id="155" name="Google Shape;15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01891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8"/>
        <p:cNvGrpSpPr/>
        <p:nvPr/>
      </p:nvGrpSpPr>
      <p:grpSpPr>
        <a:xfrm>
          <a:off x="0" y="0"/>
          <a:ext cx="0" cy="0"/>
          <a:chOff x="0" y="0"/>
          <a:chExt cx="0" cy="0"/>
        </a:xfrm>
      </p:grpSpPr>
      <p:sp>
        <p:nvSpPr>
          <p:cNvPr id="159" name="Google Shape;159;p63"/>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6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28"/>
              </a:spcBef>
              <a:spcAft>
                <a:spcPts val="0"/>
              </a:spcAft>
              <a:buClr>
                <a:schemeClr val="dk1"/>
              </a:buClr>
              <a:buSzPts val="1747"/>
              <a:buNone/>
              <a:defRPr sz="1746" b="1"/>
            </a:lvl1pPr>
            <a:lvl2pPr marL="914400" lvl="1" indent="-228600" algn="l">
              <a:lnSpc>
                <a:spcPct val="90000"/>
              </a:lnSpc>
              <a:spcBef>
                <a:spcPts val="364"/>
              </a:spcBef>
              <a:spcAft>
                <a:spcPts val="0"/>
              </a:spcAft>
              <a:buClr>
                <a:schemeClr val="dk1"/>
              </a:buClr>
              <a:buSzPts val="1456"/>
              <a:buNone/>
              <a:defRPr sz="1456" b="1"/>
            </a:lvl2pPr>
            <a:lvl3pPr marL="1371600" lvl="2" indent="-228600" algn="l">
              <a:lnSpc>
                <a:spcPct val="90000"/>
              </a:lnSpc>
              <a:spcBef>
                <a:spcPts val="364"/>
              </a:spcBef>
              <a:spcAft>
                <a:spcPts val="0"/>
              </a:spcAft>
              <a:buClr>
                <a:schemeClr val="dk1"/>
              </a:buClr>
              <a:buSzPts val="1310"/>
              <a:buNone/>
              <a:defRPr sz="1310" b="1"/>
            </a:lvl3pPr>
            <a:lvl4pPr marL="1828800" lvl="3" indent="-228600" algn="l">
              <a:lnSpc>
                <a:spcPct val="90000"/>
              </a:lnSpc>
              <a:spcBef>
                <a:spcPts val="364"/>
              </a:spcBef>
              <a:spcAft>
                <a:spcPts val="0"/>
              </a:spcAft>
              <a:buClr>
                <a:schemeClr val="dk1"/>
              </a:buClr>
              <a:buSzPts val="1165"/>
              <a:buNone/>
              <a:defRPr sz="1165" b="1"/>
            </a:lvl4pPr>
            <a:lvl5pPr marL="2286000" lvl="4" indent="-228600" algn="l">
              <a:lnSpc>
                <a:spcPct val="90000"/>
              </a:lnSpc>
              <a:spcBef>
                <a:spcPts val="364"/>
              </a:spcBef>
              <a:spcAft>
                <a:spcPts val="0"/>
              </a:spcAft>
              <a:buClr>
                <a:schemeClr val="dk1"/>
              </a:buClr>
              <a:buSzPts val="1165"/>
              <a:buNone/>
              <a:defRPr sz="1165" b="1"/>
            </a:lvl5pPr>
            <a:lvl6pPr marL="2743200" lvl="5" indent="-228600" algn="l">
              <a:lnSpc>
                <a:spcPct val="90000"/>
              </a:lnSpc>
              <a:spcBef>
                <a:spcPts val="364"/>
              </a:spcBef>
              <a:spcAft>
                <a:spcPts val="0"/>
              </a:spcAft>
              <a:buClr>
                <a:schemeClr val="dk1"/>
              </a:buClr>
              <a:buSzPts val="1165"/>
              <a:buNone/>
              <a:defRPr sz="1165" b="1"/>
            </a:lvl6pPr>
            <a:lvl7pPr marL="3200400" lvl="6" indent="-228600" algn="l">
              <a:lnSpc>
                <a:spcPct val="90000"/>
              </a:lnSpc>
              <a:spcBef>
                <a:spcPts val="364"/>
              </a:spcBef>
              <a:spcAft>
                <a:spcPts val="0"/>
              </a:spcAft>
              <a:buClr>
                <a:schemeClr val="dk1"/>
              </a:buClr>
              <a:buSzPts val="1165"/>
              <a:buNone/>
              <a:defRPr sz="1165" b="1"/>
            </a:lvl7pPr>
            <a:lvl8pPr marL="3657600" lvl="7" indent="-228600" algn="l">
              <a:lnSpc>
                <a:spcPct val="90000"/>
              </a:lnSpc>
              <a:spcBef>
                <a:spcPts val="364"/>
              </a:spcBef>
              <a:spcAft>
                <a:spcPts val="0"/>
              </a:spcAft>
              <a:buClr>
                <a:schemeClr val="dk1"/>
              </a:buClr>
              <a:buSzPts val="1165"/>
              <a:buNone/>
              <a:defRPr sz="1165" b="1"/>
            </a:lvl8pPr>
            <a:lvl9pPr marL="4114800" lvl="8" indent="-228600" algn="l">
              <a:lnSpc>
                <a:spcPct val="90000"/>
              </a:lnSpc>
              <a:spcBef>
                <a:spcPts val="364"/>
              </a:spcBef>
              <a:spcAft>
                <a:spcPts val="0"/>
              </a:spcAft>
              <a:buClr>
                <a:schemeClr val="dk1"/>
              </a:buClr>
              <a:buSzPts val="1165"/>
              <a:buNone/>
              <a:defRPr sz="1165" b="1"/>
            </a:lvl9pPr>
          </a:lstStyle>
          <a:p>
            <a:endParaRPr/>
          </a:p>
        </p:txBody>
      </p:sp>
      <p:sp>
        <p:nvSpPr>
          <p:cNvPr id="161" name="Google Shape;161;p6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28"/>
              </a:spcBef>
              <a:spcAft>
                <a:spcPts val="0"/>
              </a:spcAft>
              <a:buClr>
                <a:schemeClr val="dk1"/>
              </a:buClr>
              <a:buSzPts val="1800"/>
              <a:buChar char="•"/>
              <a:defRPr/>
            </a:lvl1pPr>
            <a:lvl2pPr marL="914400" lvl="1" indent="-342900" algn="l">
              <a:lnSpc>
                <a:spcPct val="90000"/>
              </a:lnSpc>
              <a:spcBef>
                <a:spcPts val="364"/>
              </a:spcBef>
              <a:spcAft>
                <a:spcPts val="0"/>
              </a:spcAft>
              <a:buClr>
                <a:schemeClr val="dk1"/>
              </a:buClr>
              <a:buSzPts val="1800"/>
              <a:buChar char="•"/>
              <a:defRPr/>
            </a:lvl2pPr>
            <a:lvl3pPr marL="1371600" lvl="2" indent="-342900" algn="l">
              <a:lnSpc>
                <a:spcPct val="90000"/>
              </a:lnSpc>
              <a:spcBef>
                <a:spcPts val="364"/>
              </a:spcBef>
              <a:spcAft>
                <a:spcPts val="0"/>
              </a:spcAft>
              <a:buClr>
                <a:schemeClr val="dk1"/>
              </a:buClr>
              <a:buSzPts val="1800"/>
              <a:buChar char="•"/>
              <a:defRPr/>
            </a:lvl3pPr>
            <a:lvl4pPr marL="1828800" lvl="3" indent="-342900" algn="l">
              <a:lnSpc>
                <a:spcPct val="90000"/>
              </a:lnSpc>
              <a:spcBef>
                <a:spcPts val="364"/>
              </a:spcBef>
              <a:spcAft>
                <a:spcPts val="0"/>
              </a:spcAft>
              <a:buClr>
                <a:schemeClr val="dk1"/>
              </a:buClr>
              <a:buSzPts val="1800"/>
              <a:buChar char="•"/>
              <a:defRPr/>
            </a:lvl4pPr>
            <a:lvl5pPr marL="2286000" lvl="4" indent="-342900" algn="l">
              <a:lnSpc>
                <a:spcPct val="90000"/>
              </a:lnSpc>
              <a:spcBef>
                <a:spcPts val="364"/>
              </a:spcBef>
              <a:spcAft>
                <a:spcPts val="0"/>
              </a:spcAft>
              <a:buClr>
                <a:schemeClr val="dk1"/>
              </a:buClr>
              <a:buSzPts val="1800"/>
              <a:buChar char="•"/>
              <a:defRPr/>
            </a:lvl5pPr>
            <a:lvl6pPr marL="2743200" lvl="5" indent="-342900" algn="l">
              <a:lnSpc>
                <a:spcPct val="90000"/>
              </a:lnSpc>
              <a:spcBef>
                <a:spcPts val="364"/>
              </a:spcBef>
              <a:spcAft>
                <a:spcPts val="0"/>
              </a:spcAft>
              <a:buClr>
                <a:schemeClr val="dk1"/>
              </a:buClr>
              <a:buSzPts val="1800"/>
              <a:buChar char="•"/>
              <a:defRPr/>
            </a:lvl6pPr>
            <a:lvl7pPr marL="3200400" lvl="6" indent="-342900" algn="l">
              <a:lnSpc>
                <a:spcPct val="90000"/>
              </a:lnSpc>
              <a:spcBef>
                <a:spcPts val="364"/>
              </a:spcBef>
              <a:spcAft>
                <a:spcPts val="0"/>
              </a:spcAft>
              <a:buClr>
                <a:schemeClr val="dk1"/>
              </a:buClr>
              <a:buSzPts val="1800"/>
              <a:buChar char="•"/>
              <a:defRPr/>
            </a:lvl7pPr>
            <a:lvl8pPr marL="3657600" lvl="7" indent="-342900" algn="l">
              <a:lnSpc>
                <a:spcPct val="90000"/>
              </a:lnSpc>
              <a:spcBef>
                <a:spcPts val="364"/>
              </a:spcBef>
              <a:spcAft>
                <a:spcPts val="0"/>
              </a:spcAft>
              <a:buClr>
                <a:schemeClr val="dk1"/>
              </a:buClr>
              <a:buSzPts val="1800"/>
              <a:buChar char="•"/>
              <a:defRPr/>
            </a:lvl8pPr>
            <a:lvl9pPr marL="4114800" lvl="8" indent="-342900" algn="l">
              <a:lnSpc>
                <a:spcPct val="90000"/>
              </a:lnSpc>
              <a:spcBef>
                <a:spcPts val="364"/>
              </a:spcBef>
              <a:spcAft>
                <a:spcPts val="0"/>
              </a:spcAft>
              <a:buClr>
                <a:schemeClr val="dk1"/>
              </a:buClr>
              <a:buSzPts val="1800"/>
              <a:buChar char="•"/>
              <a:defRPr/>
            </a:lvl9pPr>
          </a:lstStyle>
          <a:p>
            <a:endParaRPr/>
          </a:p>
        </p:txBody>
      </p:sp>
      <p:sp>
        <p:nvSpPr>
          <p:cNvPr id="162" name="Google Shape;162;p6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28"/>
              </a:spcBef>
              <a:spcAft>
                <a:spcPts val="0"/>
              </a:spcAft>
              <a:buClr>
                <a:schemeClr val="dk1"/>
              </a:buClr>
              <a:buSzPts val="1747"/>
              <a:buNone/>
              <a:defRPr sz="1746" b="1"/>
            </a:lvl1pPr>
            <a:lvl2pPr marL="914400" lvl="1" indent="-228600" algn="l">
              <a:lnSpc>
                <a:spcPct val="90000"/>
              </a:lnSpc>
              <a:spcBef>
                <a:spcPts val="364"/>
              </a:spcBef>
              <a:spcAft>
                <a:spcPts val="0"/>
              </a:spcAft>
              <a:buClr>
                <a:schemeClr val="dk1"/>
              </a:buClr>
              <a:buSzPts val="1456"/>
              <a:buNone/>
              <a:defRPr sz="1456" b="1"/>
            </a:lvl2pPr>
            <a:lvl3pPr marL="1371600" lvl="2" indent="-228600" algn="l">
              <a:lnSpc>
                <a:spcPct val="90000"/>
              </a:lnSpc>
              <a:spcBef>
                <a:spcPts val="364"/>
              </a:spcBef>
              <a:spcAft>
                <a:spcPts val="0"/>
              </a:spcAft>
              <a:buClr>
                <a:schemeClr val="dk1"/>
              </a:buClr>
              <a:buSzPts val="1310"/>
              <a:buNone/>
              <a:defRPr sz="1310" b="1"/>
            </a:lvl3pPr>
            <a:lvl4pPr marL="1828800" lvl="3" indent="-228600" algn="l">
              <a:lnSpc>
                <a:spcPct val="90000"/>
              </a:lnSpc>
              <a:spcBef>
                <a:spcPts val="364"/>
              </a:spcBef>
              <a:spcAft>
                <a:spcPts val="0"/>
              </a:spcAft>
              <a:buClr>
                <a:schemeClr val="dk1"/>
              </a:buClr>
              <a:buSzPts val="1165"/>
              <a:buNone/>
              <a:defRPr sz="1165" b="1"/>
            </a:lvl4pPr>
            <a:lvl5pPr marL="2286000" lvl="4" indent="-228600" algn="l">
              <a:lnSpc>
                <a:spcPct val="90000"/>
              </a:lnSpc>
              <a:spcBef>
                <a:spcPts val="364"/>
              </a:spcBef>
              <a:spcAft>
                <a:spcPts val="0"/>
              </a:spcAft>
              <a:buClr>
                <a:schemeClr val="dk1"/>
              </a:buClr>
              <a:buSzPts val="1165"/>
              <a:buNone/>
              <a:defRPr sz="1165" b="1"/>
            </a:lvl5pPr>
            <a:lvl6pPr marL="2743200" lvl="5" indent="-228600" algn="l">
              <a:lnSpc>
                <a:spcPct val="90000"/>
              </a:lnSpc>
              <a:spcBef>
                <a:spcPts val="364"/>
              </a:spcBef>
              <a:spcAft>
                <a:spcPts val="0"/>
              </a:spcAft>
              <a:buClr>
                <a:schemeClr val="dk1"/>
              </a:buClr>
              <a:buSzPts val="1165"/>
              <a:buNone/>
              <a:defRPr sz="1165" b="1"/>
            </a:lvl6pPr>
            <a:lvl7pPr marL="3200400" lvl="6" indent="-228600" algn="l">
              <a:lnSpc>
                <a:spcPct val="90000"/>
              </a:lnSpc>
              <a:spcBef>
                <a:spcPts val="364"/>
              </a:spcBef>
              <a:spcAft>
                <a:spcPts val="0"/>
              </a:spcAft>
              <a:buClr>
                <a:schemeClr val="dk1"/>
              </a:buClr>
              <a:buSzPts val="1165"/>
              <a:buNone/>
              <a:defRPr sz="1165" b="1"/>
            </a:lvl7pPr>
            <a:lvl8pPr marL="3657600" lvl="7" indent="-228600" algn="l">
              <a:lnSpc>
                <a:spcPct val="90000"/>
              </a:lnSpc>
              <a:spcBef>
                <a:spcPts val="364"/>
              </a:spcBef>
              <a:spcAft>
                <a:spcPts val="0"/>
              </a:spcAft>
              <a:buClr>
                <a:schemeClr val="dk1"/>
              </a:buClr>
              <a:buSzPts val="1165"/>
              <a:buNone/>
              <a:defRPr sz="1165" b="1"/>
            </a:lvl8pPr>
            <a:lvl9pPr marL="4114800" lvl="8" indent="-228600" algn="l">
              <a:lnSpc>
                <a:spcPct val="90000"/>
              </a:lnSpc>
              <a:spcBef>
                <a:spcPts val="364"/>
              </a:spcBef>
              <a:spcAft>
                <a:spcPts val="0"/>
              </a:spcAft>
              <a:buClr>
                <a:schemeClr val="dk1"/>
              </a:buClr>
              <a:buSzPts val="1165"/>
              <a:buNone/>
              <a:defRPr sz="1165" b="1"/>
            </a:lvl9pPr>
          </a:lstStyle>
          <a:p>
            <a:endParaRPr/>
          </a:p>
        </p:txBody>
      </p:sp>
      <p:sp>
        <p:nvSpPr>
          <p:cNvPr id="163" name="Google Shape;163;p6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28"/>
              </a:spcBef>
              <a:spcAft>
                <a:spcPts val="0"/>
              </a:spcAft>
              <a:buClr>
                <a:schemeClr val="dk1"/>
              </a:buClr>
              <a:buSzPts val="1800"/>
              <a:buChar char="•"/>
              <a:defRPr/>
            </a:lvl1pPr>
            <a:lvl2pPr marL="914400" lvl="1" indent="-342900" algn="l">
              <a:lnSpc>
                <a:spcPct val="90000"/>
              </a:lnSpc>
              <a:spcBef>
                <a:spcPts val="364"/>
              </a:spcBef>
              <a:spcAft>
                <a:spcPts val="0"/>
              </a:spcAft>
              <a:buClr>
                <a:schemeClr val="dk1"/>
              </a:buClr>
              <a:buSzPts val="1800"/>
              <a:buChar char="•"/>
              <a:defRPr/>
            </a:lvl2pPr>
            <a:lvl3pPr marL="1371600" lvl="2" indent="-342900" algn="l">
              <a:lnSpc>
                <a:spcPct val="90000"/>
              </a:lnSpc>
              <a:spcBef>
                <a:spcPts val="364"/>
              </a:spcBef>
              <a:spcAft>
                <a:spcPts val="0"/>
              </a:spcAft>
              <a:buClr>
                <a:schemeClr val="dk1"/>
              </a:buClr>
              <a:buSzPts val="1800"/>
              <a:buChar char="•"/>
              <a:defRPr/>
            </a:lvl3pPr>
            <a:lvl4pPr marL="1828800" lvl="3" indent="-342900" algn="l">
              <a:lnSpc>
                <a:spcPct val="90000"/>
              </a:lnSpc>
              <a:spcBef>
                <a:spcPts val="364"/>
              </a:spcBef>
              <a:spcAft>
                <a:spcPts val="0"/>
              </a:spcAft>
              <a:buClr>
                <a:schemeClr val="dk1"/>
              </a:buClr>
              <a:buSzPts val="1800"/>
              <a:buChar char="•"/>
              <a:defRPr/>
            </a:lvl4pPr>
            <a:lvl5pPr marL="2286000" lvl="4" indent="-342900" algn="l">
              <a:lnSpc>
                <a:spcPct val="90000"/>
              </a:lnSpc>
              <a:spcBef>
                <a:spcPts val="364"/>
              </a:spcBef>
              <a:spcAft>
                <a:spcPts val="0"/>
              </a:spcAft>
              <a:buClr>
                <a:schemeClr val="dk1"/>
              </a:buClr>
              <a:buSzPts val="1800"/>
              <a:buChar char="•"/>
              <a:defRPr/>
            </a:lvl5pPr>
            <a:lvl6pPr marL="2743200" lvl="5" indent="-342900" algn="l">
              <a:lnSpc>
                <a:spcPct val="90000"/>
              </a:lnSpc>
              <a:spcBef>
                <a:spcPts val="364"/>
              </a:spcBef>
              <a:spcAft>
                <a:spcPts val="0"/>
              </a:spcAft>
              <a:buClr>
                <a:schemeClr val="dk1"/>
              </a:buClr>
              <a:buSzPts val="1800"/>
              <a:buChar char="•"/>
              <a:defRPr/>
            </a:lvl6pPr>
            <a:lvl7pPr marL="3200400" lvl="6" indent="-342900" algn="l">
              <a:lnSpc>
                <a:spcPct val="90000"/>
              </a:lnSpc>
              <a:spcBef>
                <a:spcPts val="364"/>
              </a:spcBef>
              <a:spcAft>
                <a:spcPts val="0"/>
              </a:spcAft>
              <a:buClr>
                <a:schemeClr val="dk1"/>
              </a:buClr>
              <a:buSzPts val="1800"/>
              <a:buChar char="•"/>
              <a:defRPr/>
            </a:lvl7pPr>
            <a:lvl8pPr marL="3657600" lvl="7" indent="-342900" algn="l">
              <a:lnSpc>
                <a:spcPct val="90000"/>
              </a:lnSpc>
              <a:spcBef>
                <a:spcPts val="364"/>
              </a:spcBef>
              <a:spcAft>
                <a:spcPts val="0"/>
              </a:spcAft>
              <a:buClr>
                <a:schemeClr val="dk1"/>
              </a:buClr>
              <a:buSzPts val="1800"/>
              <a:buChar char="•"/>
              <a:defRPr/>
            </a:lvl8pPr>
            <a:lvl9pPr marL="4114800" lvl="8" indent="-342900" algn="l">
              <a:lnSpc>
                <a:spcPct val="90000"/>
              </a:lnSpc>
              <a:spcBef>
                <a:spcPts val="364"/>
              </a:spcBef>
              <a:spcAft>
                <a:spcPts val="0"/>
              </a:spcAft>
              <a:buClr>
                <a:schemeClr val="dk1"/>
              </a:buClr>
              <a:buSzPts val="1800"/>
              <a:buChar char="•"/>
              <a:defRPr/>
            </a:lvl9pPr>
          </a:lstStyle>
          <a:p>
            <a:endParaRPr/>
          </a:p>
        </p:txBody>
      </p:sp>
      <p:sp>
        <p:nvSpPr>
          <p:cNvPr id="164" name="Google Shape;16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5354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7"/>
        <p:cNvGrpSpPr/>
        <p:nvPr/>
      </p:nvGrpSpPr>
      <p:grpSpPr>
        <a:xfrm>
          <a:off x="0" y="0"/>
          <a:ext cx="0" cy="0"/>
          <a:chOff x="0" y="0"/>
          <a:chExt cx="0" cy="0"/>
        </a:xfrm>
      </p:grpSpPr>
      <p:sp>
        <p:nvSpPr>
          <p:cNvPr id="168" name="Google Shape;168;p6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3760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35107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76"/>
        <p:cNvGrpSpPr/>
        <p:nvPr/>
      </p:nvGrpSpPr>
      <p:grpSpPr>
        <a:xfrm>
          <a:off x="0" y="0"/>
          <a:ext cx="0" cy="0"/>
          <a:chOff x="0" y="0"/>
          <a:chExt cx="0" cy="0"/>
        </a:xfrm>
      </p:grpSpPr>
      <p:sp>
        <p:nvSpPr>
          <p:cNvPr id="177" name="Google Shape;177;p66"/>
          <p:cNvSpPr txBox="1">
            <a:spLocks noGrp="1"/>
          </p:cNvSpPr>
          <p:nvPr>
            <p:ph type="title"/>
          </p:nvPr>
        </p:nvSpPr>
        <p:spPr>
          <a:xfrm>
            <a:off x="839788"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330"/>
              <a:buFont typeface="Calibri"/>
              <a:buNone/>
              <a:defRPr sz="233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76555" algn="l">
              <a:lnSpc>
                <a:spcPct val="90000"/>
              </a:lnSpc>
              <a:spcBef>
                <a:spcPts val="728"/>
              </a:spcBef>
              <a:spcAft>
                <a:spcPts val="0"/>
              </a:spcAft>
              <a:buClr>
                <a:schemeClr val="dk1"/>
              </a:buClr>
              <a:buSzPts val="2330"/>
              <a:buChar char="•"/>
              <a:defRPr sz="2330"/>
            </a:lvl1pPr>
            <a:lvl2pPr marL="914400" lvl="1" indent="-358012" algn="l">
              <a:lnSpc>
                <a:spcPct val="90000"/>
              </a:lnSpc>
              <a:spcBef>
                <a:spcPts val="364"/>
              </a:spcBef>
              <a:spcAft>
                <a:spcPts val="0"/>
              </a:spcAft>
              <a:buClr>
                <a:schemeClr val="dk1"/>
              </a:buClr>
              <a:buSzPts val="2038"/>
              <a:buChar char="•"/>
              <a:defRPr sz="2037"/>
            </a:lvl2pPr>
            <a:lvl3pPr marL="1371600" lvl="2" indent="-339534" algn="l">
              <a:lnSpc>
                <a:spcPct val="90000"/>
              </a:lnSpc>
              <a:spcBef>
                <a:spcPts val="364"/>
              </a:spcBef>
              <a:spcAft>
                <a:spcPts val="0"/>
              </a:spcAft>
              <a:buClr>
                <a:schemeClr val="dk1"/>
              </a:buClr>
              <a:buSzPts val="1747"/>
              <a:buChar char="•"/>
              <a:defRPr sz="1746"/>
            </a:lvl3pPr>
            <a:lvl4pPr marL="1828800" lvl="3" indent="-321056" algn="l">
              <a:lnSpc>
                <a:spcPct val="90000"/>
              </a:lnSpc>
              <a:spcBef>
                <a:spcPts val="364"/>
              </a:spcBef>
              <a:spcAft>
                <a:spcPts val="0"/>
              </a:spcAft>
              <a:buClr>
                <a:schemeClr val="dk1"/>
              </a:buClr>
              <a:buSzPts val="1456"/>
              <a:buChar char="•"/>
              <a:defRPr sz="1456"/>
            </a:lvl4pPr>
            <a:lvl5pPr marL="2286000" lvl="4" indent="-321056" algn="l">
              <a:lnSpc>
                <a:spcPct val="90000"/>
              </a:lnSpc>
              <a:spcBef>
                <a:spcPts val="364"/>
              </a:spcBef>
              <a:spcAft>
                <a:spcPts val="0"/>
              </a:spcAft>
              <a:buClr>
                <a:schemeClr val="dk1"/>
              </a:buClr>
              <a:buSzPts val="1456"/>
              <a:buChar char="•"/>
              <a:defRPr sz="1456"/>
            </a:lvl5pPr>
            <a:lvl6pPr marL="2743200" lvl="5" indent="-321056" algn="l">
              <a:lnSpc>
                <a:spcPct val="90000"/>
              </a:lnSpc>
              <a:spcBef>
                <a:spcPts val="364"/>
              </a:spcBef>
              <a:spcAft>
                <a:spcPts val="0"/>
              </a:spcAft>
              <a:buClr>
                <a:schemeClr val="dk1"/>
              </a:buClr>
              <a:buSzPts val="1456"/>
              <a:buChar char="•"/>
              <a:defRPr sz="1456"/>
            </a:lvl6pPr>
            <a:lvl7pPr marL="3200400" lvl="6" indent="-321056" algn="l">
              <a:lnSpc>
                <a:spcPct val="90000"/>
              </a:lnSpc>
              <a:spcBef>
                <a:spcPts val="364"/>
              </a:spcBef>
              <a:spcAft>
                <a:spcPts val="0"/>
              </a:spcAft>
              <a:buClr>
                <a:schemeClr val="dk1"/>
              </a:buClr>
              <a:buSzPts val="1456"/>
              <a:buChar char="•"/>
              <a:defRPr sz="1456"/>
            </a:lvl7pPr>
            <a:lvl8pPr marL="3657600" lvl="7" indent="-321056" algn="l">
              <a:lnSpc>
                <a:spcPct val="90000"/>
              </a:lnSpc>
              <a:spcBef>
                <a:spcPts val="364"/>
              </a:spcBef>
              <a:spcAft>
                <a:spcPts val="0"/>
              </a:spcAft>
              <a:buClr>
                <a:schemeClr val="dk1"/>
              </a:buClr>
              <a:buSzPts val="1456"/>
              <a:buChar char="•"/>
              <a:defRPr sz="1456"/>
            </a:lvl8pPr>
            <a:lvl9pPr marL="4114800" lvl="8" indent="-321056" algn="l">
              <a:lnSpc>
                <a:spcPct val="90000"/>
              </a:lnSpc>
              <a:spcBef>
                <a:spcPts val="364"/>
              </a:spcBef>
              <a:spcAft>
                <a:spcPts val="0"/>
              </a:spcAft>
              <a:buClr>
                <a:schemeClr val="dk1"/>
              </a:buClr>
              <a:buSzPts val="1456"/>
              <a:buChar char="•"/>
              <a:defRPr sz="1456"/>
            </a:lvl9pPr>
          </a:lstStyle>
          <a:p>
            <a:endParaRPr/>
          </a:p>
        </p:txBody>
      </p:sp>
      <p:sp>
        <p:nvSpPr>
          <p:cNvPr id="179" name="Google Shape;179;p66"/>
          <p:cNvSpPr txBox="1">
            <a:spLocks noGrp="1"/>
          </p:cNvSpPr>
          <p:nvPr>
            <p:ph type="body" idx="2"/>
          </p:nvPr>
        </p:nvSpPr>
        <p:spPr>
          <a:xfrm>
            <a:off x="839788" y="2057400"/>
            <a:ext cx="393223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28"/>
              </a:spcBef>
              <a:spcAft>
                <a:spcPts val="0"/>
              </a:spcAft>
              <a:buClr>
                <a:schemeClr val="dk1"/>
              </a:buClr>
              <a:buSzPts val="1165"/>
              <a:buNone/>
              <a:defRPr sz="1165"/>
            </a:lvl1pPr>
            <a:lvl2pPr marL="914400" lvl="1" indent="-228600" algn="l">
              <a:lnSpc>
                <a:spcPct val="90000"/>
              </a:lnSpc>
              <a:spcBef>
                <a:spcPts val="364"/>
              </a:spcBef>
              <a:spcAft>
                <a:spcPts val="0"/>
              </a:spcAft>
              <a:buClr>
                <a:schemeClr val="dk1"/>
              </a:buClr>
              <a:buSzPts val="1019"/>
              <a:buNone/>
              <a:defRPr sz="1018"/>
            </a:lvl2pPr>
            <a:lvl3pPr marL="1371600" lvl="2" indent="-228600" algn="l">
              <a:lnSpc>
                <a:spcPct val="90000"/>
              </a:lnSpc>
              <a:spcBef>
                <a:spcPts val="364"/>
              </a:spcBef>
              <a:spcAft>
                <a:spcPts val="0"/>
              </a:spcAft>
              <a:buClr>
                <a:schemeClr val="dk1"/>
              </a:buClr>
              <a:buSzPts val="874"/>
              <a:buNone/>
              <a:defRPr sz="874"/>
            </a:lvl3pPr>
            <a:lvl4pPr marL="1828800" lvl="3" indent="-228600" algn="l">
              <a:lnSpc>
                <a:spcPct val="90000"/>
              </a:lnSpc>
              <a:spcBef>
                <a:spcPts val="364"/>
              </a:spcBef>
              <a:spcAft>
                <a:spcPts val="0"/>
              </a:spcAft>
              <a:buClr>
                <a:schemeClr val="dk1"/>
              </a:buClr>
              <a:buSzPts val="728"/>
              <a:buNone/>
              <a:defRPr sz="728"/>
            </a:lvl4pPr>
            <a:lvl5pPr marL="2286000" lvl="4" indent="-228600" algn="l">
              <a:lnSpc>
                <a:spcPct val="90000"/>
              </a:lnSpc>
              <a:spcBef>
                <a:spcPts val="364"/>
              </a:spcBef>
              <a:spcAft>
                <a:spcPts val="0"/>
              </a:spcAft>
              <a:buClr>
                <a:schemeClr val="dk1"/>
              </a:buClr>
              <a:buSzPts val="728"/>
              <a:buNone/>
              <a:defRPr sz="728"/>
            </a:lvl5pPr>
            <a:lvl6pPr marL="2743200" lvl="5" indent="-228600" algn="l">
              <a:lnSpc>
                <a:spcPct val="90000"/>
              </a:lnSpc>
              <a:spcBef>
                <a:spcPts val="364"/>
              </a:spcBef>
              <a:spcAft>
                <a:spcPts val="0"/>
              </a:spcAft>
              <a:buClr>
                <a:schemeClr val="dk1"/>
              </a:buClr>
              <a:buSzPts val="728"/>
              <a:buNone/>
              <a:defRPr sz="728"/>
            </a:lvl6pPr>
            <a:lvl7pPr marL="3200400" lvl="6" indent="-228600" algn="l">
              <a:lnSpc>
                <a:spcPct val="90000"/>
              </a:lnSpc>
              <a:spcBef>
                <a:spcPts val="364"/>
              </a:spcBef>
              <a:spcAft>
                <a:spcPts val="0"/>
              </a:spcAft>
              <a:buClr>
                <a:schemeClr val="dk1"/>
              </a:buClr>
              <a:buSzPts val="728"/>
              <a:buNone/>
              <a:defRPr sz="728"/>
            </a:lvl7pPr>
            <a:lvl8pPr marL="3657600" lvl="7" indent="-228600" algn="l">
              <a:lnSpc>
                <a:spcPct val="90000"/>
              </a:lnSpc>
              <a:spcBef>
                <a:spcPts val="364"/>
              </a:spcBef>
              <a:spcAft>
                <a:spcPts val="0"/>
              </a:spcAft>
              <a:buClr>
                <a:schemeClr val="dk1"/>
              </a:buClr>
              <a:buSzPts val="728"/>
              <a:buNone/>
              <a:defRPr sz="728"/>
            </a:lvl8pPr>
            <a:lvl9pPr marL="4114800" lvl="8" indent="-228600" algn="l">
              <a:lnSpc>
                <a:spcPct val="90000"/>
              </a:lnSpc>
              <a:spcBef>
                <a:spcPts val="364"/>
              </a:spcBef>
              <a:spcAft>
                <a:spcPts val="0"/>
              </a:spcAft>
              <a:buClr>
                <a:schemeClr val="dk1"/>
              </a:buClr>
              <a:buSzPts val="728"/>
              <a:buNone/>
              <a:defRPr sz="728"/>
            </a:lvl9pPr>
          </a:lstStyle>
          <a:p>
            <a:endParaRPr/>
          </a:p>
        </p:txBody>
      </p:sp>
      <p:sp>
        <p:nvSpPr>
          <p:cNvPr id="180" name="Google Shape;180;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3514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83"/>
        <p:cNvGrpSpPr/>
        <p:nvPr/>
      </p:nvGrpSpPr>
      <p:grpSpPr>
        <a:xfrm>
          <a:off x="0" y="0"/>
          <a:ext cx="0" cy="0"/>
          <a:chOff x="0" y="0"/>
          <a:chExt cx="0" cy="0"/>
        </a:xfrm>
      </p:grpSpPr>
      <p:sp>
        <p:nvSpPr>
          <p:cNvPr id="184" name="Google Shape;184;p67"/>
          <p:cNvSpPr txBox="1">
            <a:spLocks noGrp="1"/>
          </p:cNvSpPr>
          <p:nvPr>
            <p:ph type="title"/>
          </p:nvPr>
        </p:nvSpPr>
        <p:spPr>
          <a:xfrm>
            <a:off x="839788"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330"/>
              <a:buFont typeface="Calibri"/>
              <a:buNone/>
              <a:defRPr sz="233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67"/>
          <p:cNvSpPr>
            <a:spLocks noGrp="1"/>
          </p:cNvSpPr>
          <p:nvPr>
            <p:ph type="pic" idx="2"/>
          </p:nvPr>
        </p:nvSpPr>
        <p:spPr>
          <a:xfrm>
            <a:off x="5183188" y="987425"/>
            <a:ext cx="6172200" cy="4873625"/>
          </a:xfrm>
          <a:prstGeom prst="rect">
            <a:avLst/>
          </a:prstGeom>
          <a:noFill/>
          <a:ln>
            <a:noFill/>
          </a:ln>
        </p:spPr>
      </p:sp>
      <p:sp>
        <p:nvSpPr>
          <p:cNvPr id="186" name="Google Shape;186;p67"/>
          <p:cNvSpPr txBox="1">
            <a:spLocks noGrp="1"/>
          </p:cNvSpPr>
          <p:nvPr>
            <p:ph type="body" idx="1"/>
          </p:nvPr>
        </p:nvSpPr>
        <p:spPr>
          <a:xfrm>
            <a:off x="839788" y="2057400"/>
            <a:ext cx="393223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28"/>
              </a:spcBef>
              <a:spcAft>
                <a:spcPts val="0"/>
              </a:spcAft>
              <a:buClr>
                <a:schemeClr val="dk1"/>
              </a:buClr>
              <a:buSzPts val="1165"/>
              <a:buNone/>
              <a:defRPr sz="1165"/>
            </a:lvl1pPr>
            <a:lvl2pPr marL="914400" lvl="1" indent="-228600" algn="l">
              <a:lnSpc>
                <a:spcPct val="90000"/>
              </a:lnSpc>
              <a:spcBef>
                <a:spcPts val="364"/>
              </a:spcBef>
              <a:spcAft>
                <a:spcPts val="0"/>
              </a:spcAft>
              <a:buClr>
                <a:schemeClr val="dk1"/>
              </a:buClr>
              <a:buSzPts val="1019"/>
              <a:buNone/>
              <a:defRPr sz="1018"/>
            </a:lvl2pPr>
            <a:lvl3pPr marL="1371600" lvl="2" indent="-228600" algn="l">
              <a:lnSpc>
                <a:spcPct val="90000"/>
              </a:lnSpc>
              <a:spcBef>
                <a:spcPts val="364"/>
              </a:spcBef>
              <a:spcAft>
                <a:spcPts val="0"/>
              </a:spcAft>
              <a:buClr>
                <a:schemeClr val="dk1"/>
              </a:buClr>
              <a:buSzPts val="874"/>
              <a:buNone/>
              <a:defRPr sz="874"/>
            </a:lvl3pPr>
            <a:lvl4pPr marL="1828800" lvl="3" indent="-228600" algn="l">
              <a:lnSpc>
                <a:spcPct val="90000"/>
              </a:lnSpc>
              <a:spcBef>
                <a:spcPts val="364"/>
              </a:spcBef>
              <a:spcAft>
                <a:spcPts val="0"/>
              </a:spcAft>
              <a:buClr>
                <a:schemeClr val="dk1"/>
              </a:buClr>
              <a:buSzPts val="728"/>
              <a:buNone/>
              <a:defRPr sz="728"/>
            </a:lvl4pPr>
            <a:lvl5pPr marL="2286000" lvl="4" indent="-228600" algn="l">
              <a:lnSpc>
                <a:spcPct val="90000"/>
              </a:lnSpc>
              <a:spcBef>
                <a:spcPts val="364"/>
              </a:spcBef>
              <a:spcAft>
                <a:spcPts val="0"/>
              </a:spcAft>
              <a:buClr>
                <a:schemeClr val="dk1"/>
              </a:buClr>
              <a:buSzPts val="728"/>
              <a:buNone/>
              <a:defRPr sz="728"/>
            </a:lvl5pPr>
            <a:lvl6pPr marL="2743200" lvl="5" indent="-228600" algn="l">
              <a:lnSpc>
                <a:spcPct val="90000"/>
              </a:lnSpc>
              <a:spcBef>
                <a:spcPts val="364"/>
              </a:spcBef>
              <a:spcAft>
                <a:spcPts val="0"/>
              </a:spcAft>
              <a:buClr>
                <a:schemeClr val="dk1"/>
              </a:buClr>
              <a:buSzPts val="728"/>
              <a:buNone/>
              <a:defRPr sz="728"/>
            </a:lvl6pPr>
            <a:lvl7pPr marL="3200400" lvl="6" indent="-228600" algn="l">
              <a:lnSpc>
                <a:spcPct val="90000"/>
              </a:lnSpc>
              <a:spcBef>
                <a:spcPts val="364"/>
              </a:spcBef>
              <a:spcAft>
                <a:spcPts val="0"/>
              </a:spcAft>
              <a:buClr>
                <a:schemeClr val="dk1"/>
              </a:buClr>
              <a:buSzPts val="728"/>
              <a:buNone/>
              <a:defRPr sz="728"/>
            </a:lvl7pPr>
            <a:lvl8pPr marL="3657600" lvl="7" indent="-228600" algn="l">
              <a:lnSpc>
                <a:spcPct val="90000"/>
              </a:lnSpc>
              <a:spcBef>
                <a:spcPts val="364"/>
              </a:spcBef>
              <a:spcAft>
                <a:spcPts val="0"/>
              </a:spcAft>
              <a:buClr>
                <a:schemeClr val="dk1"/>
              </a:buClr>
              <a:buSzPts val="728"/>
              <a:buNone/>
              <a:defRPr sz="728"/>
            </a:lvl8pPr>
            <a:lvl9pPr marL="4114800" lvl="8" indent="-228600" algn="l">
              <a:lnSpc>
                <a:spcPct val="90000"/>
              </a:lnSpc>
              <a:spcBef>
                <a:spcPts val="364"/>
              </a:spcBef>
              <a:spcAft>
                <a:spcPts val="0"/>
              </a:spcAft>
              <a:buClr>
                <a:schemeClr val="dk1"/>
              </a:buClr>
              <a:buSzPts val="728"/>
              <a:buNone/>
              <a:defRPr sz="728"/>
            </a:lvl9pPr>
          </a:lstStyle>
          <a:p>
            <a:endParaRPr/>
          </a:p>
        </p:txBody>
      </p:sp>
      <p:sp>
        <p:nvSpPr>
          <p:cNvPr id="187" name="Google Shape;187;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461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7" y="641683"/>
            <a:ext cx="10515601" cy="1049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90" y="1681164"/>
            <a:ext cx="515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1"/>
              </a:spcBef>
              <a:spcAft>
                <a:spcPts val="0"/>
              </a:spcAft>
              <a:buClr>
                <a:srgbClr val="1D1B1B"/>
              </a:buClr>
              <a:buSzPts val="2400"/>
              <a:buNone/>
              <a:defRPr sz="2400" b="1"/>
            </a:lvl1pPr>
            <a:lvl2pPr marL="914400" lvl="1" indent="-228600" algn="l">
              <a:lnSpc>
                <a:spcPct val="90000"/>
              </a:lnSpc>
              <a:spcBef>
                <a:spcPts val="499"/>
              </a:spcBef>
              <a:spcAft>
                <a:spcPts val="0"/>
              </a:spcAft>
              <a:buClr>
                <a:srgbClr val="1D1B1B"/>
              </a:buClr>
              <a:buSzPts val="2001"/>
              <a:buNone/>
              <a:defRPr sz="2001" b="1"/>
            </a:lvl2pPr>
            <a:lvl3pPr marL="1371600" lvl="2" indent="-228600" algn="l">
              <a:lnSpc>
                <a:spcPct val="90000"/>
              </a:lnSpc>
              <a:spcBef>
                <a:spcPts val="499"/>
              </a:spcBef>
              <a:spcAft>
                <a:spcPts val="0"/>
              </a:spcAft>
              <a:buClr>
                <a:srgbClr val="1D1B1B"/>
              </a:buClr>
              <a:buSzPts val="1801"/>
              <a:buNone/>
              <a:defRPr sz="1801" b="1"/>
            </a:lvl3pPr>
            <a:lvl4pPr marL="1828800" lvl="3" indent="-228600" algn="l">
              <a:lnSpc>
                <a:spcPct val="90000"/>
              </a:lnSpc>
              <a:spcBef>
                <a:spcPts val="499"/>
              </a:spcBef>
              <a:spcAft>
                <a:spcPts val="0"/>
              </a:spcAft>
              <a:buClr>
                <a:srgbClr val="1D1B1B"/>
              </a:buClr>
              <a:buSzPts val="1600"/>
              <a:buNone/>
              <a:defRPr sz="1600" b="1"/>
            </a:lvl4pPr>
            <a:lvl5pPr marL="2286000" lvl="4" indent="-228600" algn="l">
              <a:lnSpc>
                <a:spcPct val="90000"/>
              </a:lnSpc>
              <a:spcBef>
                <a:spcPts val="499"/>
              </a:spcBef>
              <a:spcAft>
                <a:spcPts val="0"/>
              </a:spcAft>
              <a:buClr>
                <a:srgbClr val="1D1B1B"/>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90" y="2505075"/>
            <a:ext cx="5157788" cy="368458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2" y="1681164"/>
            <a:ext cx="51831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1"/>
              </a:spcBef>
              <a:spcAft>
                <a:spcPts val="0"/>
              </a:spcAft>
              <a:buClr>
                <a:srgbClr val="1D1B1B"/>
              </a:buClr>
              <a:buSzPts val="2400"/>
              <a:buNone/>
              <a:defRPr sz="2400" b="1"/>
            </a:lvl1pPr>
            <a:lvl2pPr marL="914400" lvl="1" indent="-228600" algn="l">
              <a:lnSpc>
                <a:spcPct val="90000"/>
              </a:lnSpc>
              <a:spcBef>
                <a:spcPts val="499"/>
              </a:spcBef>
              <a:spcAft>
                <a:spcPts val="0"/>
              </a:spcAft>
              <a:buClr>
                <a:srgbClr val="1D1B1B"/>
              </a:buClr>
              <a:buSzPts val="2001"/>
              <a:buNone/>
              <a:defRPr sz="2001" b="1"/>
            </a:lvl2pPr>
            <a:lvl3pPr marL="1371600" lvl="2" indent="-228600" algn="l">
              <a:lnSpc>
                <a:spcPct val="90000"/>
              </a:lnSpc>
              <a:spcBef>
                <a:spcPts val="499"/>
              </a:spcBef>
              <a:spcAft>
                <a:spcPts val="0"/>
              </a:spcAft>
              <a:buClr>
                <a:srgbClr val="1D1B1B"/>
              </a:buClr>
              <a:buSzPts val="1801"/>
              <a:buNone/>
              <a:defRPr sz="1801" b="1"/>
            </a:lvl3pPr>
            <a:lvl4pPr marL="1828800" lvl="3" indent="-228600" algn="l">
              <a:lnSpc>
                <a:spcPct val="90000"/>
              </a:lnSpc>
              <a:spcBef>
                <a:spcPts val="499"/>
              </a:spcBef>
              <a:spcAft>
                <a:spcPts val="0"/>
              </a:spcAft>
              <a:buClr>
                <a:srgbClr val="1D1B1B"/>
              </a:buClr>
              <a:buSzPts val="1600"/>
              <a:buNone/>
              <a:defRPr sz="1600" b="1"/>
            </a:lvl4pPr>
            <a:lvl5pPr marL="2286000" lvl="4" indent="-228600" algn="l">
              <a:lnSpc>
                <a:spcPct val="90000"/>
              </a:lnSpc>
              <a:spcBef>
                <a:spcPts val="499"/>
              </a:spcBef>
              <a:spcAft>
                <a:spcPts val="0"/>
              </a:spcAft>
              <a:buClr>
                <a:srgbClr val="1D1B1B"/>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2" y="2505075"/>
            <a:ext cx="5183187" cy="368458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90"/>
        <p:cNvGrpSpPr/>
        <p:nvPr/>
      </p:nvGrpSpPr>
      <p:grpSpPr>
        <a:xfrm>
          <a:off x="0" y="0"/>
          <a:ext cx="0" cy="0"/>
          <a:chOff x="0" y="0"/>
          <a:chExt cx="0" cy="0"/>
        </a:xfrm>
      </p:grpSpPr>
      <p:sp>
        <p:nvSpPr>
          <p:cNvPr id="191" name="Google Shape;191;p6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28"/>
              </a:spcBef>
              <a:spcAft>
                <a:spcPts val="0"/>
              </a:spcAft>
              <a:buClr>
                <a:schemeClr val="dk1"/>
              </a:buClr>
              <a:buSzPts val="1800"/>
              <a:buChar char="•"/>
              <a:defRPr/>
            </a:lvl1pPr>
            <a:lvl2pPr marL="914400" lvl="1" indent="-342900" algn="l">
              <a:lnSpc>
                <a:spcPct val="90000"/>
              </a:lnSpc>
              <a:spcBef>
                <a:spcPts val="364"/>
              </a:spcBef>
              <a:spcAft>
                <a:spcPts val="0"/>
              </a:spcAft>
              <a:buClr>
                <a:schemeClr val="dk1"/>
              </a:buClr>
              <a:buSzPts val="1800"/>
              <a:buChar char="•"/>
              <a:defRPr/>
            </a:lvl2pPr>
            <a:lvl3pPr marL="1371600" lvl="2" indent="-342900" algn="l">
              <a:lnSpc>
                <a:spcPct val="90000"/>
              </a:lnSpc>
              <a:spcBef>
                <a:spcPts val="364"/>
              </a:spcBef>
              <a:spcAft>
                <a:spcPts val="0"/>
              </a:spcAft>
              <a:buClr>
                <a:schemeClr val="dk1"/>
              </a:buClr>
              <a:buSzPts val="1800"/>
              <a:buChar char="•"/>
              <a:defRPr/>
            </a:lvl3pPr>
            <a:lvl4pPr marL="1828800" lvl="3" indent="-342900" algn="l">
              <a:lnSpc>
                <a:spcPct val="90000"/>
              </a:lnSpc>
              <a:spcBef>
                <a:spcPts val="364"/>
              </a:spcBef>
              <a:spcAft>
                <a:spcPts val="0"/>
              </a:spcAft>
              <a:buClr>
                <a:schemeClr val="dk1"/>
              </a:buClr>
              <a:buSzPts val="1800"/>
              <a:buChar char="•"/>
              <a:defRPr/>
            </a:lvl4pPr>
            <a:lvl5pPr marL="2286000" lvl="4" indent="-342900" algn="l">
              <a:lnSpc>
                <a:spcPct val="90000"/>
              </a:lnSpc>
              <a:spcBef>
                <a:spcPts val="364"/>
              </a:spcBef>
              <a:spcAft>
                <a:spcPts val="0"/>
              </a:spcAft>
              <a:buClr>
                <a:schemeClr val="dk1"/>
              </a:buClr>
              <a:buSzPts val="1800"/>
              <a:buChar char="•"/>
              <a:defRPr/>
            </a:lvl5pPr>
            <a:lvl6pPr marL="2743200" lvl="5" indent="-342900" algn="l">
              <a:lnSpc>
                <a:spcPct val="90000"/>
              </a:lnSpc>
              <a:spcBef>
                <a:spcPts val="364"/>
              </a:spcBef>
              <a:spcAft>
                <a:spcPts val="0"/>
              </a:spcAft>
              <a:buClr>
                <a:schemeClr val="dk1"/>
              </a:buClr>
              <a:buSzPts val="1800"/>
              <a:buChar char="•"/>
              <a:defRPr/>
            </a:lvl6pPr>
            <a:lvl7pPr marL="3200400" lvl="6" indent="-342900" algn="l">
              <a:lnSpc>
                <a:spcPct val="90000"/>
              </a:lnSpc>
              <a:spcBef>
                <a:spcPts val="364"/>
              </a:spcBef>
              <a:spcAft>
                <a:spcPts val="0"/>
              </a:spcAft>
              <a:buClr>
                <a:schemeClr val="dk1"/>
              </a:buClr>
              <a:buSzPts val="1800"/>
              <a:buChar char="•"/>
              <a:defRPr/>
            </a:lvl7pPr>
            <a:lvl8pPr marL="3657600" lvl="7" indent="-342900" algn="l">
              <a:lnSpc>
                <a:spcPct val="90000"/>
              </a:lnSpc>
              <a:spcBef>
                <a:spcPts val="364"/>
              </a:spcBef>
              <a:spcAft>
                <a:spcPts val="0"/>
              </a:spcAft>
              <a:buClr>
                <a:schemeClr val="dk1"/>
              </a:buClr>
              <a:buSzPts val="1800"/>
              <a:buChar char="•"/>
              <a:defRPr/>
            </a:lvl8pPr>
            <a:lvl9pPr marL="4114800" lvl="8" indent="-342900" algn="l">
              <a:lnSpc>
                <a:spcPct val="90000"/>
              </a:lnSpc>
              <a:spcBef>
                <a:spcPts val="364"/>
              </a:spcBef>
              <a:spcAft>
                <a:spcPts val="0"/>
              </a:spcAft>
              <a:buClr>
                <a:schemeClr val="dk1"/>
              </a:buClr>
              <a:buSzPts val="1800"/>
              <a:buChar char="•"/>
              <a:defRPr/>
            </a:lvl9pPr>
          </a:lstStyle>
          <a:p>
            <a:endParaRPr/>
          </a:p>
        </p:txBody>
      </p:sp>
      <p:sp>
        <p:nvSpPr>
          <p:cNvPr id="193" name="Google Shape;193;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53546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96"/>
        <p:cNvGrpSpPr/>
        <p:nvPr/>
      </p:nvGrpSpPr>
      <p:grpSpPr>
        <a:xfrm>
          <a:off x="0" y="0"/>
          <a:ext cx="0" cy="0"/>
          <a:chOff x="0" y="0"/>
          <a:chExt cx="0" cy="0"/>
        </a:xfrm>
      </p:grpSpPr>
      <p:sp>
        <p:nvSpPr>
          <p:cNvPr id="197" name="Google Shape;197;p69"/>
          <p:cNvSpPr txBox="1">
            <a:spLocks noGrp="1"/>
          </p:cNvSpPr>
          <p:nvPr>
            <p:ph type="title"/>
          </p:nvPr>
        </p:nvSpPr>
        <p:spPr>
          <a:xfrm rot="5400000">
            <a:off x="7133431" y="1956594"/>
            <a:ext cx="5811838" cy="26289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69"/>
          <p:cNvSpPr txBox="1">
            <a:spLocks noGrp="1"/>
          </p:cNvSpPr>
          <p:nvPr>
            <p:ph type="body" idx="1"/>
          </p:nvPr>
        </p:nvSpPr>
        <p:spPr>
          <a:xfrm rot="5400000">
            <a:off x="1799431" y="-596106"/>
            <a:ext cx="5811838" cy="77343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28"/>
              </a:spcBef>
              <a:spcAft>
                <a:spcPts val="0"/>
              </a:spcAft>
              <a:buClr>
                <a:schemeClr val="dk1"/>
              </a:buClr>
              <a:buSzPts val="1800"/>
              <a:buChar char="•"/>
              <a:defRPr/>
            </a:lvl1pPr>
            <a:lvl2pPr marL="914400" lvl="1" indent="-342900" algn="l">
              <a:lnSpc>
                <a:spcPct val="90000"/>
              </a:lnSpc>
              <a:spcBef>
                <a:spcPts val="364"/>
              </a:spcBef>
              <a:spcAft>
                <a:spcPts val="0"/>
              </a:spcAft>
              <a:buClr>
                <a:schemeClr val="dk1"/>
              </a:buClr>
              <a:buSzPts val="1800"/>
              <a:buChar char="•"/>
              <a:defRPr/>
            </a:lvl2pPr>
            <a:lvl3pPr marL="1371600" lvl="2" indent="-342900" algn="l">
              <a:lnSpc>
                <a:spcPct val="90000"/>
              </a:lnSpc>
              <a:spcBef>
                <a:spcPts val="364"/>
              </a:spcBef>
              <a:spcAft>
                <a:spcPts val="0"/>
              </a:spcAft>
              <a:buClr>
                <a:schemeClr val="dk1"/>
              </a:buClr>
              <a:buSzPts val="1800"/>
              <a:buChar char="•"/>
              <a:defRPr/>
            </a:lvl3pPr>
            <a:lvl4pPr marL="1828800" lvl="3" indent="-342900" algn="l">
              <a:lnSpc>
                <a:spcPct val="90000"/>
              </a:lnSpc>
              <a:spcBef>
                <a:spcPts val="364"/>
              </a:spcBef>
              <a:spcAft>
                <a:spcPts val="0"/>
              </a:spcAft>
              <a:buClr>
                <a:schemeClr val="dk1"/>
              </a:buClr>
              <a:buSzPts val="1800"/>
              <a:buChar char="•"/>
              <a:defRPr/>
            </a:lvl4pPr>
            <a:lvl5pPr marL="2286000" lvl="4" indent="-342900" algn="l">
              <a:lnSpc>
                <a:spcPct val="90000"/>
              </a:lnSpc>
              <a:spcBef>
                <a:spcPts val="364"/>
              </a:spcBef>
              <a:spcAft>
                <a:spcPts val="0"/>
              </a:spcAft>
              <a:buClr>
                <a:schemeClr val="dk1"/>
              </a:buClr>
              <a:buSzPts val="1800"/>
              <a:buChar char="•"/>
              <a:defRPr/>
            </a:lvl5pPr>
            <a:lvl6pPr marL="2743200" lvl="5" indent="-342900" algn="l">
              <a:lnSpc>
                <a:spcPct val="90000"/>
              </a:lnSpc>
              <a:spcBef>
                <a:spcPts val="364"/>
              </a:spcBef>
              <a:spcAft>
                <a:spcPts val="0"/>
              </a:spcAft>
              <a:buClr>
                <a:schemeClr val="dk1"/>
              </a:buClr>
              <a:buSzPts val="1800"/>
              <a:buChar char="•"/>
              <a:defRPr/>
            </a:lvl6pPr>
            <a:lvl7pPr marL="3200400" lvl="6" indent="-342900" algn="l">
              <a:lnSpc>
                <a:spcPct val="90000"/>
              </a:lnSpc>
              <a:spcBef>
                <a:spcPts val="364"/>
              </a:spcBef>
              <a:spcAft>
                <a:spcPts val="0"/>
              </a:spcAft>
              <a:buClr>
                <a:schemeClr val="dk1"/>
              </a:buClr>
              <a:buSzPts val="1800"/>
              <a:buChar char="•"/>
              <a:defRPr/>
            </a:lvl7pPr>
            <a:lvl8pPr marL="3657600" lvl="7" indent="-342900" algn="l">
              <a:lnSpc>
                <a:spcPct val="90000"/>
              </a:lnSpc>
              <a:spcBef>
                <a:spcPts val="364"/>
              </a:spcBef>
              <a:spcAft>
                <a:spcPts val="0"/>
              </a:spcAft>
              <a:buClr>
                <a:schemeClr val="dk1"/>
              </a:buClr>
              <a:buSzPts val="1800"/>
              <a:buChar char="•"/>
              <a:defRPr/>
            </a:lvl8pPr>
            <a:lvl9pPr marL="4114800" lvl="8" indent="-342900" algn="l">
              <a:lnSpc>
                <a:spcPct val="90000"/>
              </a:lnSpc>
              <a:spcBef>
                <a:spcPts val="364"/>
              </a:spcBef>
              <a:spcAft>
                <a:spcPts val="0"/>
              </a:spcAft>
              <a:buClr>
                <a:schemeClr val="dk1"/>
              </a:buClr>
              <a:buSzPts val="1800"/>
              <a:buChar char="•"/>
              <a:defRPr/>
            </a:lvl9pPr>
          </a:lstStyle>
          <a:p>
            <a:endParaRPr/>
          </a:p>
        </p:txBody>
      </p:sp>
      <p:sp>
        <p:nvSpPr>
          <p:cNvPr id="199" name="Google Shape;199;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04830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Tree>
    <p:extLst>
      <p:ext uri="{BB962C8B-B14F-4D97-AF65-F5344CB8AC3E}">
        <p14:creationId xmlns:p14="http://schemas.microsoft.com/office/powerpoint/2010/main" val="3029454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7"/>
        <p:cNvGrpSpPr/>
        <p:nvPr/>
      </p:nvGrpSpPr>
      <p:grpSpPr>
        <a:xfrm>
          <a:off x="0" y="0"/>
          <a:ext cx="0" cy="0"/>
          <a:chOff x="0" y="0"/>
          <a:chExt cx="0" cy="0"/>
        </a:xfrm>
      </p:grpSpPr>
      <p:sp>
        <p:nvSpPr>
          <p:cNvPr id="208" name="Google Shape;208;p49"/>
          <p:cNvSpPr txBox="1">
            <a:spLocks noGrp="1"/>
          </p:cNvSpPr>
          <p:nvPr>
            <p:ph type="title"/>
          </p:nvPr>
        </p:nvSpPr>
        <p:spPr>
          <a:xfrm>
            <a:off x="609601" y="273050"/>
            <a:ext cx="4011084" cy="1162050"/>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9" name="Google Shape;209;p4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210" name="Google Shape;210;p4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extLst>
      <p:ext uri="{BB962C8B-B14F-4D97-AF65-F5344CB8AC3E}">
        <p14:creationId xmlns:p14="http://schemas.microsoft.com/office/powerpoint/2010/main" val="23979259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11"/>
        <p:cNvGrpSpPr/>
        <p:nvPr/>
      </p:nvGrpSpPr>
      <p:grpSpPr>
        <a:xfrm>
          <a:off x="0" y="0"/>
          <a:ext cx="0" cy="0"/>
          <a:chOff x="0" y="0"/>
          <a:chExt cx="0" cy="0"/>
        </a:xfrm>
      </p:grpSpPr>
      <p:pic>
        <p:nvPicPr>
          <p:cNvPr id="212" name="Google Shape;212;p70" descr="PPT-Temp_p1_lighter2"/>
          <p:cNvPicPr preferRelativeResize="0"/>
          <p:nvPr/>
        </p:nvPicPr>
        <p:blipFill rotWithShape="1">
          <a:blip r:embed="rId2">
            <a:alphaModFix/>
          </a:blip>
          <a:srcRect/>
          <a:stretch/>
        </p:blipFill>
        <p:spPr>
          <a:xfrm>
            <a:off x="0" y="0"/>
            <a:ext cx="12192000" cy="7069138"/>
          </a:xfrm>
          <a:prstGeom prst="rect">
            <a:avLst/>
          </a:prstGeom>
          <a:noFill/>
          <a:ln>
            <a:noFill/>
          </a:ln>
        </p:spPr>
      </p:pic>
      <p:pic>
        <p:nvPicPr>
          <p:cNvPr id="213" name="Google Shape;213;p70" descr="CON-Entity"/>
          <p:cNvPicPr preferRelativeResize="0"/>
          <p:nvPr/>
        </p:nvPicPr>
        <p:blipFill rotWithShape="1">
          <a:blip r:embed="rId3">
            <a:alphaModFix/>
          </a:blip>
          <a:srcRect/>
          <a:stretch/>
        </p:blipFill>
        <p:spPr>
          <a:xfrm>
            <a:off x="508000" y="1066800"/>
            <a:ext cx="1828800" cy="388938"/>
          </a:xfrm>
          <a:prstGeom prst="rect">
            <a:avLst/>
          </a:prstGeom>
          <a:noFill/>
          <a:ln>
            <a:noFill/>
          </a:ln>
        </p:spPr>
      </p:pic>
      <p:sp>
        <p:nvSpPr>
          <p:cNvPr id="214" name="Google Shape;214;p70"/>
          <p:cNvSpPr txBox="1">
            <a:spLocks noGrp="1"/>
          </p:cNvSpPr>
          <p:nvPr>
            <p:ph type="ctrTitle"/>
          </p:nvPr>
        </p:nvSpPr>
        <p:spPr>
          <a:xfrm>
            <a:off x="914400" y="2286000"/>
            <a:ext cx="10363200" cy="1143000"/>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5" name="Google Shape;215;p70"/>
          <p:cNvSpPr txBox="1">
            <a:spLocks noGrp="1"/>
          </p:cNvSpPr>
          <p:nvPr>
            <p:ph type="subTitle" idx="1"/>
          </p:nvPr>
        </p:nvSpPr>
        <p:spPr>
          <a:xfrm>
            <a:off x="508000" y="3886200"/>
            <a:ext cx="11176000" cy="7620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atin typeface="Arial"/>
                <a:ea typeface="Arial"/>
                <a:cs typeface="Arial"/>
                <a:sym typeface="Aria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68170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6"/>
        <p:cNvGrpSpPr/>
        <p:nvPr/>
      </p:nvGrpSpPr>
      <p:grpSpPr>
        <a:xfrm>
          <a:off x="0" y="0"/>
          <a:ext cx="0" cy="0"/>
          <a:chOff x="0" y="0"/>
          <a:chExt cx="0" cy="0"/>
        </a:xfrm>
      </p:grpSpPr>
      <p:sp>
        <p:nvSpPr>
          <p:cNvPr id="217" name="Google Shape;217;p71"/>
          <p:cNvSpPr txBox="1">
            <a:spLocks noGrp="1"/>
          </p:cNvSpPr>
          <p:nvPr>
            <p:ph type="title"/>
          </p:nvPr>
        </p:nvSpPr>
        <p:spPr>
          <a:xfrm>
            <a:off x="609600" y="304800"/>
            <a:ext cx="11074400" cy="1143000"/>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ctr" anchorCtr="0">
            <a:noAutofit/>
          </a:bodyPr>
          <a:lstStyle>
            <a:lvl1pPr lvl="0" algn="ctr">
              <a:spcBef>
                <a:spcPts val="0"/>
              </a:spcBef>
              <a:spcAft>
                <a:spcPts val="0"/>
              </a:spcAft>
              <a:buSzPts val="1400"/>
              <a:buNone/>
              <a:defRPr sz="4000">
                <a:solidFill>
                  <a:schemeClr val="dk1"/>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8" name="Google Shape;218;p71"/>
          <p:cNvSpPr txBox="1">
            <a:spLocks noGrp="1"/>
          </p:cNvSpPr>
          <p:nvPr>
            <p:ph type="body" idx="1"/>
          </p:nvPr>
        </p:nvSpPr>
        <p:spPr>
          <a:xfrm>
            <a:off x="508000" y="1676400"/>
            <a:ext cx="11277600" cy="38100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FFC000"/>
              </a:buClr>
              <a:buSzPts val="3200"/>
              <a:buFont typeface="Noto Sans Symbols"/>
              <a:buChar char="❖"/>
              <a:defRPr>
                <a:latin typeface="Calibri"/>
                <a:ea typeface="Calibri"/>
                <a:cs typeface="Calibri"/>
                <a:sym typeface="Calibri"/>
              </a:defRPr>
            </a:lvl1pPr>
            <a:lvl2pPr marL="914400" lvl="1" indent="-406400" algn="l">
              <a:spcBef>
                <a:spcPts val="560"/>
              </a:spcBef>
              <a:spcAft>
                <a:spcPts val="0"/>
              </a:spcAft>
              <a:buClr>
                <a:srgbClr val="FFCC00"/>
              </a:buClr>
              <a:buSzPts val="2800"/>
              <a:buFont typeface="Noto Sans Symbols"/>
              <a:buChar char="▪"/>
              <a:defRPr>
                <a:latin typeface="Calibri"/>
                <a:ea typeface="Calibri"/>
                <a:cs typeface="Calibri"/>
                <a:sym typeface="Calibri"/>
              </a:defRPr>
            </a:lvl2pPr>
            <a:lvl3pPr marL="1371600" lvl="2" indent="-381000" algn="l">
              <a:spcBef>
                <a:spcPts val="480"/>
              </a:spcBef>
              <a:spcAft>
                <a:spcPts val="0"/>
              </a:spcAft>
              <a:buClr>
                <a:srgbClr val="FFC000"/>
              </a:buClr>
              <a:buSzPts val="2400"/>
              <a:buFont typeface="Calibri"/>
              <a:buChar char="•"/>
              <a:defRPr>
                <a:latin typeface="Calibri"/>
                <a:ea typeface="Calibri"/>
                <a:cs typeface="Calibri"/>
                <a:sym typeface="Calibri"/>
              </a:defRPr>
            </a:lvl3pPr>
            <a:lvl4pPr marL="1828800" lvl="3" indent="-355600" algn="l">
              <a:spcBef>
                <a:spcPts val="400"/>
              </a:spcBef>
              <a:spcAft>
                <a:spcPts val="0"/>
              </a:spcAft>
              <a:buClr>
                <a:schemeClr val="dk1"/>
              </a:buClr>
              <a:buSzPts val="2000"/>
              <a:buFont typeface="Calibri"/>
              <a:buChar char="–"/>
              <a:defRPr>
                <a:latin typeface="Calibri"/>
                <a:ea typeface="Calibri"/>
                <a:cs typeface="Calibri"/>
                <a:sym typeface="Calibri"/>
              </a:defRPr>
            </a:lvl4pPr>
            <a:lvl5pPr marL="2286000" lvl="4" indent="-355600" algn="l">
              <a:spcBef>
                <a:spcPts val="400"/>
              </a:spcBef>
              <a:spcAft>
                <a:spcPts val="0"/>
              </a:spcAft>
              <a:buClr>
                <a:schemeClr val="dk1"/>
              </a:buClr>
              <a:buSzPts val="2000"/>
              <a:buFont typeface="Calibri"/>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17254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9"/>
        <p:cNvGrpSpPr/>
        <p:nvPr/>
      </p:nvGrpSpPr>
      <p:grpSpPr>
        <a:xfrm>
          <a:off x="0" y="0"/>
          <a:ext cx="0" cy="0"/>
          <a:chOff x="0" y="0"/>
          <a:chExt cx="0" cy="0"/>
        </a:xfrm>
      </p:grpSpPr>
      <p:sp>
        <p:nvSpPr>
          <p:cNvPr id="220" name="Google Shape;220;p72"/>
          <p:cNvSpPr txBox="1">
            <a:spLocks noGrp="1"/>
          </p:cNvSpPr>
          <p:nvPr>
            <p:ph type="title"/>
          </p:nvPr>
        </p:nvSpPr>
        <p:spPr>
          <a:xfrm>
            <a:off x="963084" y="4406901"/>
            <a:ext cx="10363200" cy="1362075"/>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1" name="Google Shape;221;p7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Tree>
    <p:extLst>
      <p:ext uri="{BB962C8B-B14F-4D97-AF65-F5344CB8AC3E}">
        <p14:creationId xmlns:p14="http://schemas.microsoft.com/office/powerpoint/2010/main" val="37114172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2"/>
        <p:cNvGrpSpPr/>
        <p:nvPr/>
      </p:nvGrpSpPr>
      <p:grpSpPr>
        <a:xfrm>
          <a:off x="0" y="0"/>
          <a:ext cx="0" cy="0"/>
          <a:chOff x="0" y="0"/>
          <a:chExt cx="0" cy="0"/>
        </a:xfrm>
      </p:grpSpPr>
      <p:sp>
        <p:nvSpPr>
          <p:cNvPr id="223" name="Google Shape;223;p73"/>
          <p:cNvSpPr txBox="1">
            <a:spLocks noGrp="1"/>
          </p:cNvSpPr>
          <p:nvPr>
            <p:ph type="title"/>
          </p:nvPr>
        </p:nvSpPr>
        <p:spPr>
          <a:xfrm>
            <a:off x="609600" y="304800"/>
            <a:ext cx="11074400" cy="1143000"/>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4" name="Google Shape;224;p73"/>
          <p:cNvSpPr txBox="1">
            <a:spLocks noGrp="1"/>
          </p:cNvSpPr>
          <p:nvPr>
            <p:ph type="body" idx="1"/>
          </p:nvPr>
        </p:nvSpPr>
        <p:spPr>
          <a:xfrm>
            <a:off x="508000" y="1676400"/>
            <a:ext cx="5537200" cy="3810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25" name="Google Shape;225;p73"/>
          <p:cNvSpPr txBox="1">
            <a:spLocks noGrp="1"/>
          </p:cNvSpPr>
          <p:nvPr>
            <p:ph type="body" idx="2"/>
          </p:nvPr>
        </p:nvSpPr>
        <p:spPr>
          <a:xfrm>
            <a:off x="6248400" y="1676400"/>
            <a:ext cx="5537200" cy="3810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Tree>
    <p:extLst>
      <p:ext uri="{BB962C8B-B14F-4D97-AF65-F5344CB8AC3E}">
        <p14:creationId xmlns:p14="http://schemas.microsoft.com/office/powerpoint/2010/main" val="2512672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6"/>
        <p:cNvGrpSpPr/>
        <p:nvPr/>
      </p:nvGrpSpPr>
      <p:grpSpPr>
        <a:xfrm>
          <a:off x="0" y="0"/>
          <a:ext cx="0" cy="0"/>
          <a:chOff x="0" y="0"/>
          <a:chExt cx="0" cy="0"/>
        </a:xfrm>
      </p:grpSpPr>
      <p:sp>
        <p:nvSpPr>
          <p:cNvPr id="227" name="Google Shape;227;p74"/>
          <p:cNvSpPr txBox="1">
            <a:spLocks noGrp="1"/>
          </p:cNvSpPr>
          <p:nvPr>
            <p:ph type="title"/>
          </p:nvPr>
        </p:nvSpPr>
        <p:spPr>
          <a:xfrm>
            <a:off x="609600" y="274638"/>
            <a:ext cx="10972800" cy="1143000"/>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8" name="Google Shape;228;p7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229" name="Google Shape;229;p7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230" name="Google Shape;230;p7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231" name="Google Shape;231;p74"/>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Tree>
    <p:extLst>
      <p:ext uri="{BB962C8B-B14F-4D97-AF65-F5344CB8AC3E}">
        <p14:creationId xmlns:p14="http://schemas.microsoft.com/office/powerpoint/2010/main" val="128920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2"/>
        <p:cNvGrpSpPr/>
        <p:nvPr/>
      </p:nvGrpSpPr>
      <p:grpSpPr>
        <a:xfrm>
          <a:off x="0" y="0"/>
          <a:ext cx="0" cy="0"/>
          <a:chOff x="0" y="0"/>
          <a:chExt cx="0" cy="0"/>
        </a:xfrm>
      </p:grpSpPr>
      <p:sp>
        <p:nvSpPr>
          <p:cNvPr id="233" name="Google Shape;233;p75"/>
          <p:cNvSpPr txBox="1">
            <a:spLocks noGrp="1"/>
          </p:cNvSpPr>
          <p:nvPr>
            <p:ph type="title"/>
          </p:nvPr>
        </p:nvSpPr>
        <p:spPr>
          <a:xfrm>
            <a:off x="609600" y="304800"/>
            <a:ext cx="11074400" cy="1143000"/>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64282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838200" y="641684"/>
            <a:ext cx="10515601" cy="10490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34"/>
        <p:cNvGrpSpPr/>
        <p:nvPr/>
      </p:nvGrpSpPr>
      <p:grpSpPr>
        <a:xfrm>
          <a:off x="0" y="0"/>
          <a:ext cx="0" cy="0"/>
          <a:chOff x="0" y="0"/>
          <a:chExt cx="0" cy="0"/>
        </a:xfrm>
      </p:grpSpPr>
      <p:sp>
        <p:nvSpPr>
          <p:cNvPr id="235" name="Google Shape;235;p76"/>
          <p:cNvSpPr txBox="1">
            <a:spLocks noGrp="1"/>
          </p:cNvSpPr>
          <p:nvPr>
            <p:ph type="title"/>
          </p:nvPr>
        </p:nvSpPr>
        <p:spPr>
          <a:xfrm>
            <a:off x="2389717" y="4800600"/>
            <a:ext cx="7315200" cy="566738"/>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6" name="Google Shape;236;p76"/>
          <p:cNvSpPr>
            <a:spLocks noGrp="1"/>
          </p:cNvSpPr>
          <p:nvPr>
            <p:ph type="pic" idx="2"/>
          </p:nvPr>
        </p:nvSpPr>
        <p:spPr>
          <a:xfrm>
            <a:off x="2389717" y="612775"/>
            <a:ext cx="7315200" cy="4114800"/>
          </a:xfrm>
          <a:prstGeom prst="rect">
            <a:avLst/>
          </a:prstGeom>
          <a:noFill/>
          <a:ln>
            <a:noFill/>
          </a:ln>
        </p:spPr>
      </p:sp>
      <p:sp>
        <p:nvSpPr>
          <p:cNvPr id="237" name="Google Shape;237;p7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extLst>
      <p:ext uri="{BB962C8B-B14F-4D97-AF65-F5344CB8AC3E}">
        <p14:creationId xmlns:p14="http://schemas.microsoft.com/office/powerpoint/2010/main" val="5047336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38"/>
        <p:cNvGrpSpPr/>
        <p:nvPr/>
      </p:nvGrpSpPr>
      <p:grpSpPr>
        <a:xfrm>
          <a:off x="0" y="0"/>
          <a:ext cx="0" cy="0"/>
          <a:chOff x="0" y="0"/>
          <a:chExt cx="0" cy="0"/>
        </a:xfrm>
      </p:grpSpPr>
      <p:sp>
        <p:nvSpPr>
          <p:cNvPr id="239" name="Google Shape;239;p77"/>
          <p:cNvSpPr txBox="1">
            <a:spLocks noGrp="1"/>
          </p:cNvSpPr>
          <p:nvPr>
            <p:ph type="title"/>
          </p:nvPr>
        </p:nvSpPr>
        <p:spPr>
          <a:xfrm>
            <a:off x="609600" y="304800"/>
            <a:ext cx="11074400" cy="1143000"/>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0" name="Google Shape;240;p77"/>
          <p:cNvSpPr txBox="1">
            <a:spLocks noGrp="1"/>
          </p:cNvSpPr>
          <p:nvPr>
            <p:ph type="body" idx="1"/>
          </p:nvPr>
        </p:nvSpPr>
        <p:spPr>
          <a:xfrm rot="5400000">
            <a:off x="4241800" y="-2057400"/>
            <a:ext cx="3810000" cy="11277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7768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41"/>
        <p:cNvGrpSpPr/>
        <p:nvPr/>
      </p:nvGrpSpPr>
      <p:grpSpPr>
        <a:xfrm>
          <a:off x="0" y="0"/>
          <a:ext cx="0" cy="0"/>
          <a:chOff x="0" y="0"/>
          <a:chExt cx="0" cy="0"/>
        </a:xfrm>
      </p:grpSpPr>
      <p:sp>
        <p:nvSpPr>
          <p:cNvPr id="242" name="Google Shape;242;p78"/>
          <p:cNvSpPr txBox="1">
            <a:spLocks noGrp="1"/>
          </p:cNvSpPr>
          <p:nvPr>
            <p:ph type="title"/>
          </p:nvPr>
        </p:nvSpPr>
        <p:spPr>
          <a:xfrm rot="5400000">
            <a:off x="7785100" y="1485900"/>
            <a:ext cx="5181600" cy="2819400"/>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3" name="Google Shape;243;p78"/>
          <p:cNvSpPr txBox="1">
            <a:spLocks noGrp="1"/>
          </p:cNvSpPr>
          <p:nvPr>
            <p:ph type="body" idx="1"/>
          </p:nvPr>
        </p:nvSpPr>
        <p:spPr>
          <a:xfrm rot="5400000">
            <a:off x="2044700" y="-1231900"/>
            <a:ext cx="5181600" cy="8255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33733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244"/>
        <p:cNvGrpSpPr/>
        <p:nvPr/>
      </p:nvGrpSpPr>
      <p:grpSpPr>
        <a:xfrm>
          <a:off x="0" y="0"/>
          <a:ext cx="0" cy="0"/>
          <a:chOff x="0" y="0"/>
          <a:chExt cx="0" cy="0"/>
        </a:xfrm>
      </p:grpSpPr>
      <p:sp>
        <p:nvSpPr>
          <p:cNvPr id="245" name="Google Shape;245;p79"/>
          <p:cNvSpPr txBox="1">
            <a:spLocks noGrp="1"/>
          </p:cNvSpPr>
          <p:nvPr>
            <p:ph type="title"/>
          </p:nvPr>
        </p:nvSpPr>
        <p:spPr>
          <a:xfrm>
            <a:off x="609600" y="304800"/>
            <a:ext cx="11074400" cy="1143000"/>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6" name="Google Shape;246;p79"/>
          <p:cNvSpPr txBox="1">
            <a:spLocks noGrp="1"/>
          </p:cNvSpPr>
          <p:nvPr>
            <p:ph type="body" idx="1"/>
          </p:nvPr>
        </p:nvSpPr>
        <p:spPr>
          <a:xfrm>
            <a:off x="508000" y="1676400"/>
            <a:ext cx="5537200" cy="3810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7" name="Google Shape;247;p79"/>
          <p:cNvSpPr txBox="1">
            <a:spLocks noGrp="1"/>
          </p:cNvSpPr>
          <p:nvPr>
            <p:ph type="body" idx="2"/>
          </p:nvPr>
        </p:nvSpPr>
        <p:spPr>
          <a:xfrm>
            <a:off x="6248400" y="1676400"/>
            <a:ext cx="5537200" cy="3810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91067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4"/>
        <p:cNvGrpSpPr/>
        <p:nvPr/>
      </p:nvGrpSpPr>
      <p:grpSpPr>
        <a:xfrm>
          <a:off x="0" y="0"/>
          <a:ext cx="0" cy="0"/>
          <a:chOff x="0" y="0"/>
          <a:chExt cx="0" cy="0"/>
        </a:xfrm>
      </p:grpSpPr>
      <p:sp>
        <p:nvSpPr>
          <p:cNvPr id="255" name="Google Shape;25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6" name="Google Shape;256;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451819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1"/>
        <p:cNvGrpSpPr/>
        <p:nvPr/>
      </p:nvGrpSpPr>
      <p:grpSpPr>
        <a:xfrm>
          <a:off x="0" y="0"/>
          <a:ext cx="0" cy="0"/>
          <a:chOff x="0" y="0"/>
          <a:chExt cx="0" cy="0"/>
        </a:xfrm>
      </p:grpSpPr>
      <p:sp>
        <p:nvSpPr>
          <p:cNvPr id="262" name="Google Shape;262;p8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3" name="Google Shape;263;p8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4" name="Google Shape;264;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6208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7"/>
        <p:cNvGrpSpPr/>
        <p:nvPr/>
      </p:nvGrpSpPr>
      <p:grpSpPr>
        <a:xfrm>
          <a:off x="0" y="0"/>
          <a:ext cx="0" cy="0"/>
          <a:chOff x="0" y="0"/>
          <a:chExt cx="0" cy="0"/>
        </a:xfrm>
      </p:grpSpPr>
      <p:sp>
        <p:nvSpPr>
          <p:cNvPr id="268" name="Google Shape;268;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9" name="Google Shape;269;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40368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3"/>
        <p:cNvGrpSpPr/>
        <p:nvPr/>
      </p:nvGrpSpPr>
      <p:grpSpPr>
        <a:xfrm>
          <a:off x="0" y="0"/>
          <a:ext cx="0" cy="0"/>
          <a:chOff x="0" y="0"/>
          <a:chExt cx="0" cy="0"/>
        </a:xfrm>
      </p:grpSpPr>
      <p:sp>
        <p:nvSpPr>
          <p:cNvPr id="274" name="Google Shape;274;p8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5" name="Google Shape;275;p8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6" name="Google Shape;276;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1293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79"/>
        <p:cNvGrpSpPr/>
        <p:nvPr/>
      </p:nvGrpSpPr>
      <p:grpSpPr>
        <a:xfrm>
          <a:off x="0" y="0"/>
          <a:ext cx="0" cy="0"/>
          <a:chOff x="0" y="0"/>
          <a:chExt cx="0" cy="0"/>
        </a:xfrm>
      </p:grpSpPr>
      <p:sp>
        <p:nvSpPr>
          <p:cNvPr id="280" name="Google Shape;280;p8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1" name="Google Shape;281;p8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2" name="Google Shape;282;p8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8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4" name="Google Shape;284;p8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22668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8"/>
        <p:cNvGrpSpPr/>
        <p:nvPr/>
      </p:nvGrpSpPr>
      <p:grpSpPr>
        <a:xfrm>
          <a:off x="0" y="0"/>
          <a:ext cx="0" cy="0"/>
          <a:chOff x="0" y="0"/>
          <a:chExt cx="0" cy="0"/>
        </a:xfrm>
      </p:grpSpPr>
      <p:sp>
        <p:nvSpPr>
          <p:cNvPr id="289" name="Google Shape;289;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0" name="Google Shape;290;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6871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98755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97"/>
        <p:cNvGrpSpPr/>
        <p:nvPr/>
      </p:nvGrpSpPr>
      <p:grpSpPr>
        <a:xfrm>
          <a:off x="0" y="0"/>
          <a:ext cx="0" cy="0"/>
          <a:chOff x="0" y="0"/>
          <a:chExt cx="0" cy="0"/>
        </a:xfrm>
      </p:grpSpPr>
      <p:sp>
        <p:nvSpPr>
          <p:cNvPr id="298" name="Google Shape;298;p8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9" name="Google Shape;299;p8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0" name="Google Shape;300;p8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1" name="Google Shape;301;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91659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04"/>
        <p:cNvGrpSpPr/>
        <p:nvPr/>
      </p:nvGrpSpPr>
      <p:grpSpPr>
        <a:xfrm>
          <a:off x="0" y="0"/>
          <a:ext cx="0" cy="0"/>
          <a:chOff x="0" y="0"/>
          <a:chExt cx="0" cy="0"/>
        </a:xfrm>
      </p:grpSpPr>
      <p:sp>
        <p:nvSpPr>
          <p:cNvPr id="305" name="Google Shape;305;p8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6" name="Google Shape;306;p87"/>
          <p:cNvSpPr>
            <a:spLocks noGrp="1"/>
          </p:cNvSpPr>
          <p:nvPr>
            <p:ph type="pic" idx="2"/>
          </p:nvPr>
        </p:nvSpPr>
        <p:spPr>
          <a:xfrm>
            <a:off x="5183188" y="987425"/>
            <a:ext cx="6172200" cy="4873625"/>
          </a:xfrm>
          <a:prstGeom prst="rect">
            <a:avLst/>
          </a:prstGeom>
          <a:noFill/>
          <a:ln>
            <a:noFill/>
          </a:ln>
        </p:spPr>
      </p:sp>
      <p:sp>
        <p:nvSpPr>
          <p:cNvPr id="307" name="Google Shape;307;p8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8" name="Google Shape;308;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1083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1"/>
        <p:cNvGrpSpPr/>
        <p:nvPr/>
      </p:nvGrpSpPr>
      <p:grpSpPr>
        <a:xfrm>
          <a:off x="0" y="0"/>
          <a:ext cx="0" cy="0"/>
          <a:chOff x="0" y="0"/>
          <a:chExt cx="0" cy="0"/>
        </a:xfrm>
      </p:grpSpPr>
      <p:sp>
        <p:nvSpPr>
          <p:cNvPr id="312" name="Google Shape;312;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3" name="Google Shape;313;p8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3598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17"/>
        <p:cNvGrpSpPr/>
        <p:nvPr/>
      </p:nvGrpSpPr>
      <p:grpSpPr>
        <a:xfrm>
          <a:off x="0" y="0"/>
          <a:ext cx="0" cy="0"/>
          <a:chOff x="0" y="0"/>
          <a:chExt cx="0" cy="0"/>
        </a:xfrm>
      </p:grpSpPr>
      <p:sp>
        <p:nvSpPr>
          <p:cNvPr id="318" name="Google Shape;318;p8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9" name="Google Shape;319;p8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7105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093392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23927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76294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61101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25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9789" y="641684"/>
            <a:ext cx="3932237" cy="14157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5183188" y="987426"/>
            <a:ext cx="617220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1"/>
              </a:spcBef>
              <a:spcAft>
                <a:spcPts val="0"/>
              </a:spcAft>
              <a:buClr>
                <a:srgbClr val="1D1B1B"/>
              </a:buClr>
              <a:buSzPts val="3200"/>
              <a:buChar char="•"/>
              <a:defRPr sz="3200">
                <a:solidFill>
                  <a:srgbClr val="1D1B1B"/>
                </a:solidFill>
              </a:defRPr>
            </a:lvl1pPr>
            <a:lvl2pPr marL="914400" lvl="1" indent="-406463" algn="l">
              <a:lnSpc>
                <a:spcPct val="90000"/>
              </a:lnSpc>
              <a:spcBef>
                <a:spcPts val="499"/>
              </a:spcBef>
              <a:spcAft>
                <a:spcPts val="0"/>
              </a:spcAft>
              <a:buClr>
                <a:srgbClr val="1D1B1B"/>
              </a:buClr>
              <a:buSzPts val="2801"/>
              <a:buChar char="•"/>
              <a:defRPr sz="2801">
                <a:solidFill>
                  <a:srgbClr val="1D1B1B"/>
                </a:solidFill>
              </a:defRPr>
            </a:lvl2pPr>
            <a:lvl3pPr marL="1371600" lvl="2" indent="-381000" algn="l">
              <a:lnSpc>
                <a:spcPct val="90000"/>
              </a:lnSpc>
              <a:spcBef>
                <a:spcPts val="499"/>
              </a:spcBef>
              <a:spcAft>
                <a:spcPts val="0"/>
              </a:spcAft>
              <a:buClr>
                <a:srgbClr val="1D1B1B"/>
              </a:buClr>
              <a:buSzPts val="2400"/>
              <a:buChar char="•"/>
              <a:defRPr sz="2400">
                <a:solidFill>
                  <a:srgbClr val="1D1B1B"/>
                </a:solidFill>
              </a:defRPr>
            </a:lvl3pPr>
            <a:lvl4pPr marL="1828800" lvl="3" indent="-355663" algn="l">
              <a:lnSpc>
                <a:spcPct val="90000"/>
              </a:lnSpc>
              <a:spcBef>
                <a:spcPts val="499"/>
              </a:spcBef>
              <a:spcAft>
                <a:spcPts val="0"/>
              </a:spcAft>
              <a:buClr>
                <a:srgbClr val="1D1B1B"/>
              </a:buClr>
              <a:buSzPts val="2001"/>
              <a:buChar char="•"/>
              <a:defRPr sz="2001">
                <a:solidFill>
                  <a:srgbClr val="1D1B1B"/>
                </a:solidFill>
              </a:defRPr>
            </a:lvl4pPr>
            <a:lvl5pPr marL="2286000" lvl="4" indent="-355663" algn="l">
              <a:lnSpc>
                <a:spcPct val="90000"/>
              </a:lnSpc>
              <a:spcBef>
                <a:spcPts val="499"/>
              </a:spcBef>
              <a:spcAft>
                <a:spcPts val="0"/>
              </a:spcAft>
              <a:buClr>
                <a:srgbClr val="1D1B1B"/>
              </a:buClr>
              <a:buSzPts val="2001"/>
              <a:buChar char="•"/>
              <a:defRPr sz="2001">
                <a:solidFill>
                  <a:srgbClr val="1D1B1B"/>
                </a:solidFill>
              </a:defRPr>
            </a:lvl5pPr>
            <a:lvl6pPr marL="2743200" lvl="5" indent="-355663" algn="l">
              <a:lnSpc>
                <a:spcPct val="90000"/>
              </a:lnSpc>
              <a:spcBef>
                <a:spcPts val="499"/>
              </a:spcBef>
              <a:spcAft>
                <a:spcPts val="0"/>
              </a:spcAft>
              <a:buClr>
                <a:schemeClr val="dk1"/>
              </a:buClr>
              <a:buSzPts val="2001"/>
              <a:buChar char="•"/>
              <a:defRPr sz="2001"/>
            </a:lvl6pPr>
            <a:lvl7pPr marL="3200400" lvl="6" indent="-355663" algn="l">
              <a:lnSpc>
                <a:spcPct val="90000"/>
              </a:lnSpc>
              <a:spcBef>
                <a:spcPts val="499"/>
              </a:spcBef>
              <a:spcAft>
                <a:spcPts val="0"/>
              </a:spcAft>
              <a:buClr>
                <a:schemeClr val="dk1"/>
              </a:buClr>
              <a:buSzPts val="2001"/>
              <a:buChar char="•"/>
              <a:defRPr sz="2001"/>
            </a:lvl7pPr>
            <a:lvl8pPr marL="3657600" lvl="7" indent="-355663" algn="l">
              <a:lnSpc>
                <a:spcPct val="90000"/>
              </a:lnSpc>
              <a:spcBef>
                <a:spcPts val="499"/>
              </a:spcBef>
              <a:spcAft>
                <a:spcPts val="0"/>
              </a:spcAft>
              <a:buClr>
                <a:schemeClr val="dk1"/>
              </a:buClr>
              <a:buSzPts val="2001"/>
              <a:buChar char="•"/>
              <a:defRPr sz="2001"/>
            </a:lvl8pPr>
            <a:lvl9pPr marL="4114800" lvl="8" indent="-355663" algn="l">
              <a:lnSpc>
                <a:spcPct val="90000"/>
              </a:lnSpc>
              <a:spcBef>
                <a:spcPts val="499"/>
              </a:spcBef>
              <a:spcAft>
                <a:spcPts val="0"/>
              </a:spcAft>
              <a:buClr>
                <a:schemeClr val="dk1"/>
              </a:buClr>
              <a:buSzPts val="2001"/>
              <a:buChar char="•"/>
              <a:defRPr sz="2001"/>
            </a:lvl9pPr>
          </a:lstStyle>
          <a:p>
            <a:endParaRPr/>
          </a:p>
        </p:txBody>
      </p:sp>
      <p:sp>
        <p:nvSpPr>
          <p:cNvPr id="52" name="Google Shape;52;p29"/>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rgbClr val="1D1B1B"/>
              </a:buClr>
              <a:buSzPts val="1600"/>
              <a:buNone/>
              <a:defRPr sz="1600">
                <a:solidFill>
                  <a:srgbClr val="1D1B1B"/>
                </a:solidFill>
              </a:defRPr>
            </a:lvl1pPr>
            <a:lvl2pPr marL="914400" lvl="1" indent="-228600" algn="l">
              <a:lnSpc>
                <a:spcPct val="90000"/>
              </a:lnSpc>
              <a:spcBef>
                <a:spcPts val="499"/>
              </a:spcBef>
              <a:spcAft>
                <a:spcPts val="0"/>
              </a:spcAft>
              <a:buClr>
                <a:srgbClr val="1D1B1B"/>
              </a:buClr>
              <a:buSzPts val="1399"/>
              <a:buNone/>
              <a:defRPr sz="1399"/>
            </a:lvl2pPr>
            <a:lvl3pPr marL="1371600" lvl="2" indent="-228600" algn="l">
              <a:lnSpc>
                <a:spcPct val="90000"/>
              </a:lnSpc>
              <a:spcBef>
                <a:spcPts val="499"/>
              </a:spcBef>
              <a:spcAft>
                <a:spcPts val="0"/>
              </a:spcAft>
              <a:buClr>
                <a:srgbClr val="1D1B1B"/>
              </a:buClr>
              <a:buSzPts val="1201"/>
              <a:buNone/>
              <a:defRPr sz="1201"/>
            </a:lvl3pPr>
            <a:lvl4pPr marL="1828800" lvl="3" indent="-228600" algn="l">
              <a:lnSpc>
                <a:spcPct val="90000"/>
              </a:lnSpc>
              <a:spcBef>
                <a:spcPts val="499"/>
              </a:spcBef>
              <a:spcAft>
                <a:spcPts val="0"/>
              </a:spcAft>
              <a:buClr>
                <a:srgbClr val="1D1B1B"/>
              </a:buClr>
              <a:buSzPts val="1001"/>
              <a:buNone/>
              <a:defRPr sz="1001"/>
            </a:lvl4pPr>
            <a:lvl5pPr marL="2286000" lvl="4" indent="-228600" algn="l">
              <a:lnSpc>
                <a:spcPct val="90000"/>
              </a:lnSpc>
              <a:spcBef>
                <a:spcPts val="499"/>
              </a:spcBef>
              <a:spcAft>
                <a:spcPts val="0"/>
              </a:spcAft>
              <a:buClr>
                <a:srgbClr val="1D1B1B"/>
              </a:buClr>
              <a:buSzPts val="1001"/>
              <a:buNone/>
              <a:defRPr sz="1001"/>
            </a:lvl5pPr>
            <a:lvl6pPr marL="2743200" lvl="5" indent="-228600" algn="l">
              <a:lnSpc>
                <a:spcPct val="90000"/>
              </a:lnSpc>
              <a:spcBef>
                <a:spcPts val="499"/>
              </a:spcBef>
              <a:spcAft>
                <a:spcPts val="0"/>
              </a:spcAft>
              <a:buClr>
                <a:schemeClr val="dk1"/>
              </a:buClr>
              <a:buSzPts val="1001"/>
              <a:buNone/>
              <a:defRPr sz="1001"/>
            </a:lvl6pPr>
            <a:lvl7pPr marL="3200400" lvl="6" indent="-228600" algn="l">
              <a:lnSpc>
                <a:spcPct val="90000"/>
              </a:lnSpc>
              <a:spcBef>
                <a:spcPts val="499"/>
              </a:spcBef>
              <a:spcAft>
                <a:spcPts val="0"/>
              </a:spcAft>
              <a:buClr>
                <a:schemeClr val="dk1"/>
              </a:buClr>
              <a:buSzPts val="1001"/>
              <a:buNone/>
              <a:defRPr sz="1001"/>
            </a:lvl7pPr>
            <a:lvl8pPr marL="3657600" lvl="7" indent="-228600" algn="l">
              <a:lnSpc>
                <a:spcPct val="90000"/>
              </a:lnSpc>
              <a:spcBef>
                <a:spcPts val="499"/>
              </a:spcBef>
              <a:spcAft>
                <a:spcPts val="0"/>
              </a:spcAft>
              <a:buClr>
                <a:schemeClr val="dk1"/>
              </a:buClr>
              <a:buSzPts val="1001"/>
              <a:buNone/>
              <a:defRPr sz="1001"/>
            </a:lvl8pPr>
            <a:lvl9pPr marL="4114800" lvl="8" indent="-228600" algn="l">
              <a:lnSpc>
                <a:spcPct val="90000"/>
              </a:lnSpc>
              <a:spcBef>
                <a:spcPts val="499"/>
              </a:spcBef>
              <a:spcAft>
                <a:spcPts val="0"/>
              </a:spcAft>
              <a:buClr>
                <a:schemeClr val="dk1"/>
              </a:buClr>
              <a:buSzPts val="1001"/>
              <a:buNone/>
              <a:defRPr sz="1001"/>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87604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6"/>
          <p:cNvSpPr txBox="1">
            <a:spLocks/>
          </p:cNvSpPr>
          <p:nvPr userDrawn="1"/>
        </p:nvSpPr>
        <p:spPr>
          <a:xfrm>
            <a:off x="11209556" y="6223233"/>
            <a:ext cx="508000" cy="3810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989E8D-EDA0-4E2B-A4AB-97A2C0ED0524}" type="slidenum">
              <a:rPr lang="en-US" sz="900" smtClean="0"/>
              <a:pPr/>
              <a:t>‹#›</a:t>
            </a:fld>
            <a:endParaRPr lang="en-US" sz="900" dirty="0"/>
          </a:p>
        </p:txBody>
      </p:sp>
    </p:spTree>
    <p:extLst>
      <p:ext uri="{BB962C8B-B14F-4D97-AF65-F5344CB8AC3E}">
        <p14:creationId xmlns:p14="http://schemas.microsoft.com/office/powerpoint/2010/main" val="16344525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03168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1209556" y="6223233"/>
            <a:ext cx="508000" cy="381000"/>
          </a:xfrm>
          <a:prstGeom prst="rect">
            <a:avLst/>
          </a:prstGeom>
        </p:spPr>
        <p:txBody>
          <a:bodyPr/>
          <a:lstStyle>
            <a:lvl1pPr>
              <a:defRPr sz="900">
                <a:latin typeface="Roboto Slab" pitchFamily="2" charset="0"/>
                <a:ea typeface="Roboto Slab" pitchFamily="2" charset="0"/>
              </a:defRPr>
            </a:lvl1pPr>
          </a:lstStyle>
          <a:p>
            <a:fld id="{03989E8D-EDA0-4E2B-A4AB-97A2C0ED0524}" type="slidenum">
              <a:rPr lang="en-US" smtClean="0"/>
              <a:pPr/>
              <a:t>‹#›</a:t>
            </a:fld>
            <a:endParaRPr lang="en-US" dirty="0"/>
          </a:p>
        </p:txBody>
      </p:sp>
    </p:spTree>
    <p:extLst>
      <p:ext uri="{BB962C8B-B14F-4D97-AF65-F5344CB8AC3E}">
        <p14:creationId xmlns:p14="http://schemas.microsoft.com/office/powerpoint/2010/main" val="453421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790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839200" y="27465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3094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577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046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5980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50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spTree>
      <p:nvGrpSpPr>
        <p:cNvPr id="1" name="Shape 53"/>
        <p:cNvGrpSpPr/>
        <p:nvPr/>
      </p:nvGrpSpPr>
      <p:grpSpPr>
        <a:xfrm>
          <a:off x="0" y="0"/>
          <a:ext cx="0" cy="0"/>
          <a:chOff x="0" y="0"/>
          <a:chExt cx="0" cy="0"/>
        </a:xfrm>
      </p:grpSpPr>
      <p:sp>
        <p:nvSpPr>
          <p:cNvPr id="54" name="Google Shape;54;p30"/>
          <p:cNvSpPr/>
          <p:nvPr/>
        </p:nvSpPr>
        <p:spPr>
          <a:xfrm>
            <a:off x="1" y="0"/>
            <a:ext cx="40513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0"/>
          <p:cNvSpPr/>
          <p:nvPr/>
        </p:nvSpPr>
        <p:spPr>
          <a:xfrm>
            <a:off x="4040718" y="0"/>
            <a:ext cx="63500" cy="6858000"/>
          </a:xfrm>
          <a:prstGeom prst="rect">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0"/>
          <p:cNvSpPr txBox="1">
            <a:spLocks noGrp="1"/>
          </p:cNvSpPr>
          <p:nvPr>
            <p:ph type="title"/>
          </p:nvPr>
        </p:nvSpPr>
        <p:spPr>
          <a:xfrm>
            <a:off x="457200" y="731519"/>
            <a:ext cx="3200400" cy="214883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4614334" y="807480"/>
            <a:ext cx="7066804" cy="5390298"/>
          </a:xfrm>
          <a:prstGeom prst="rect">
            <a:avLst/>
          </a:prstGeom>
          <a:noFill/>
          <a:ln>
            <a:noFill/>
          </a:ln>
        </p:spPr>
        <p:txBody>
          <a:bodyPr spcFirstLastPara="1" wrap="square" lIns="91425" tIns="45700" rIns="91425" bIns="45700" anchor="t" anchorCtr="0">
            <a:normAutofit/>
          </a:bodyPr>
          <a:lstStyle>
            <a:lvl1pPr marL="457200" lvl="0" indent="-406463" algn="l">
              <a:lnSpc>
                <a:spcPct val="90000"/>
              </a:lnSpc>
              <a:spcBef>
                <a:spcPts val="1001"/>
              </a:spcBef>
              <a:spcAft>
                <a:spcPts val="0"/>
              </a:spcAft>
              <a:buClr>
                <a:srgbClr val="1D1B1B"/>
              </a:buClr>
              <a:buSzPts val="2801"/>
              <a:buChar char="•"/>
              <a:defRPr>
                <a:solidFill>
                  <a:srgbClr val="1D1B1B"/>
                </a:solidFill>
              </a:defRPr>
            </a:lvl1pPr>
            <a:lvl2pPr marL="914400" lvl="1" indent="-381000" algn="l">
              <a:lnSpc>
                <a:spcPct val="90000"/>
              </a:lnSpc>
              <a:spcBef>
                <a:spcPts val="499"/>
              </a:spcBef>
              <a:spcAft>
                <a:spcPts val="0"/>
              </a:spcAft>
              <a:buClr>
                <a:srgbClr val="1D1B1B"/>
              </a:buClr>
              <a:buSzPts val="2400"/>
              <a:buChar char="•"/>
              <a:defRPr>
                <a:solidFill>
                  <a:srgbClr val="1D1B1B"/>
                </a:solidFill>
              </a:defRPr>
            </a:lvl2pPr>
            <a:lvl3pPr marL="1371600" lvl="2" indent="-355663" algn="l">
              <a:lnSpc>
                <a:spcPct val="90000"/>
              </a:lnSpc>
              <a:spcBef>
                <a:spcPts val="499"/>
              </a:spcBef>
              <a:spcAft>
                <a:spcPts val="0"/>
              </a:spcAft>
              <a:buClr>
                <a:srgbClr val="1D1B1B"/>
              </a:buClr>
              <a:buSzPts val="2001"/>
              <a:buChar char="•"/>
              <a:defRPr>
                <a:solidFill>
                  <a:srgbClr val="1D1B1B"/>
                </a:solidFill>
              </a:defRPr>
            </a:lvl3pPr>
            <a:lvl4pPr marL="1828800" lvl="3" indent="-342963" algn="l">
              <a:lnSpc>
                <a:spcPct val="90000"/>
              </a:lnSpc>
              <a:spcBef>
                <a:spcPts val="499"/>
              </a:spcBef>
              <a:spcAft>
                <a:spcPts val="0"/>
              </a:spcAft>
              <a:buClr>
                <a:srgbClr val="1D1B1B"/>
              </a:buClr>
              <a:buSzPts val="1801"/>
              <a:buChar char="•"/>
              <a:defRPr>
                <a:solidFill>
                  <a:srgbClr val="1D1B1B"/>
                </a:solidFill>
              </a:defRPr>
            </a:lvl4pPr>
            <a:lvl5pPr marL="2286000" lvl="4" indent="-342963" algn="l">
              <a:lnSpc>
                <a:spcPct val="90000"/>
              </a:lnSpc>
              <a:spcBef>
                <a:spcPts val="499"/>
              </a:spcBef>
              <a:spcAft>
                <a:spcPts val="0"/>
              </a:spcAft>
              <a:buClr>
                <a:srgbClr val="1D1B1B"/>
              </a:buClr>
              <a:buSzPts val="1801"/>
              <a:buChar char="•"/>
              <a:defRPr>
                <a:solidFill>
                  <a:srgbClr val="1D1B1B"/>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58" name="Google Shape;58;p30"/>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1"/>
              </a:spcBef>
              <a:spcAft>
                <a:spcPts val="0"/>
              </a:spcAft>
              <a:buClr>
                <a:srgbClr val="FFFFFF"/>
              </a:buClr>
              <a:buSzPts val="1500"/>
              <a:buNone/>
              <a:defRPr sz="1500">
                <a:solidFill>
                  <a:srgbClr val="FFFFFF"/>
                </a:solidFill>
              </a:defRPr>
            </a:lvl1pPr>
            <a:lvl2pPr marL="914400" lvl="1" indent="-228600" algn="l">
              <a:lnSpc>
                <a:spcPct val="90000"/>
              </a:lnSpc>
              <a:spcBef>
                <a:spcPts val="499"/>
              </a:spcBef>
              <a:spcAft>
                <a:spcPts val="0"/>
              </a:spcAft>
              <a:buClr>
                <a:srgbClr val="1D1B1B"/>
              </a:buClr>
              <a:buSzPts val="1200"/>
              <a:buNone/>
              <a:defRPr sz="1200"/>
            </a:lvl2pPr>
            <a:lvl3pPr marL="1371600" lvl="2" indent="-228600" algn="l">
              <a:lnSpc>
                <a:spcPct val="90000"/>
              </a:lnSpc>
              <a:spcBef>
                <a:spcPts val="499"/>
              </a:spcBef>
              <a:spcAft>
                <a:spcPts val="0"/>
              </a:spcAft>
              <a:buClr>
                <a:srgbClr val="1D1B1B"/>
              </a:buClr>
              <a:buSzPts val="1000"/>
              <a:buNone/>
              <a:defRPr sz="1000"/>
            </a:lvl3pPr>
            <a:lvl4pPr marL="1828800" lvl="3" indent="-228600" algn="l">
              <a:lnSpc>
                <a:spcPct val="90000"/>
              </a:lnSpc>
              <a:spcBef>
                <a:spcPts val="499"/>
              </a:spcBef>
              <a:spcAft>
                <a:spcPts val="0"/>
              </a:spcAft>
              <a:buClr>
                <a:srgbClr val="1D1B1B"/>
              </a:buClr>
              <a:buSzPts val="900"/>
              <a:buNone/>
              <a:defRPr sz="900"/>
            </a:lvl4pPr>
            <a:lvl5pPr marL="2286000" lvl="4" indent="-228600" algn="l">
              <a:lnSpc>
                <a:spcPct val="90000"/>
              </a:lnSpc>
              <a:spcBef>
                <a:spcPts val="499"/>
              </a:spcBef>
              <a:spcAft>
                <a:spcPts val="0"/>
              </a:spcAft>
              <a:buClr>
                <a:srgbClr val="1D1B1B"/>
              </a:buClr>
              <a:buSzPts val="900"/>
              <a:buNone/>
              <a:defRPr sz="900"/>
            </a:lvl5pPr>
            <a:lvl6pPr marL="2743200" lvl="5" indent="-228600" algn="l">
              <a:lnSpc>
                <a:spcPct val="90000"/>
              </a:lnSpc>
              <a:spcBef>
                <a:spcPts val="499"/>
              </a:spcBef>
              <a:spcAft>
                <a:spcPts val="0"/>
              </a:spcAft>
              <a:buClr>
                <a:schemeClr val="dk1"/>
              </a:buClr>
              <a:buSzPts val="900"/>
              <a:buNone/>
              <a:defRPr sz="900"/>
            </a:lvl6pPr>
            <a:lvl7pPr marL="3200400" lvl="6" indent="-228600" algn="l">
              <a:lnSpc>
                <a:spcPct val="90000"/>
              </a:lnSpc>
              <a:spcBef>
                <a:spcPts val="499"/>
              </a:spcBef>
              <a:spcAft>
                <a:spcPts val="0"/>
              </a:spcAft>
              <a:buClr>
                <a:schemeClr val="dk1"/>
              </a:buClr>
              <a:buSzPts val="900"/>
              <a:buNone/>
              <a:defRPr sz="900"/>
            </a:lvl7pPr>
            <a:lvl8pPr marL="3657600" lvl="7" indent="-228600" algn="l">
              <a:lnSpc>
                <a:spcPct val="90000"/>
              </a:lnSpc>
              <a:spcBef>
                <a:spcPts val="499"/>
              </a:spcBef>
              <a:spcAft>
                <a:spcPts val="0"/>
              </a:spcAft>
              <a:buClr>
                <a:schemeClr val="dk1"/>
              </a:buClr>
              <a:buSzPts val="900"/>
              <a:buNone/>
              <a:defRPr sz="900"/>
            </a:lvl8pPr>
            <a:lvl9pPr marL="4114800" lvl="8" indent="-228600" algn="l">
              <a:lnSpc>
                <a:spcPct val="90000"/>
              </a:lnSpc>
              <a:spcBef>
                <a:spcPts val="499"/>
              </a:spcBef>
              <a:spcAft>
                <a:spcPts val="0"/>
              </a:spcAft>
              <a:buClr>
                <a:schemeClr val="dk1"/>
              </a:buClr>
              <a:buSzPts val="900"/>
              <a:buNone/>
              <a:defRPr sz="900"/>
            </a:lvl9pPr>
          </a:lstStyle>
          <a:p>
            <a:endParaRPr/>
          </a:p>
        </p:txBody>
      </p:sp>
      <p:sp>
        <p:nvSpPr>
          <p:cNvPr id="59" name="Google Shape;59;p30"/>
          <p:cNvSpPr txBox="1">
            <a:spLocks noGrp="1"/>
          </p:cNvSpPr>
          <p:nvPr>
            <p:ph type="dt" idx="10"/>
          </p:nvPr>
        </p:nvSpPr>
        <p:spPr>
          <a:xfrm>
            <a:off x="465667" y="6395144"/>
            <a:ext cx="26183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4195293" y="6363574"/>
            <a:ext cx="650705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10862254" y="6363573"/>
            <a:ext cx="818884"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1">
                <a:solidFill>
                  <a:schemeClr val="dk2"/>
                </a:solidFill>
                <a:latin typeface="Calibri"/>
                <a:ea typeface="Calibri"/>
                <a:cs typeface="Calibri"/>
                <a:sym typeface="Calibri"/>
              </a:defRPr>
            </a:lvl1pPr>
            <a:lvl2pPr marL="0" marR="0" lvl="1" indent="0" algn="r">
              <a:spcBef>
                <a:spcPts val="0"/>
              </a:spcBef>
              <a:buNone/>
              <a:defRPr sz="1201">
                <a:solidFill>
                  <a:schemeClr val="dk2"/>
                </a:solidFill>
                <a:latin typeface="Calibri"/>
                <a:ea typeface="Calibri"/>
                <a:cs typeface="Calibri"/>
                <a:sym typeface="Calibri"/>
              </a:defRPr>
            </a:lvl2pPr>
            <a:lvl3pPr marL="0" marR="0" lvl="2" indent="0" algn="r">
              <a:spcBef>
                <a:spcPts val="0"/>
              </a:spcBef>
              <a:buNone/>
              <a:defRPr sz="1201">
                <a:solidFill>
                  <a:schemeClr val="dk2"/>
                </a:solidFill>
                <a:latin typeface="Calibri"/>
                <a:ea typeface="Calibri"/>
                <a:cs typeface="Calibri"/>
                <a:sym typeface="Calibri"/>
              </a:defRPr>
            </a:lvl3pPr>
            <a:lvl4pPr marL="0" marR="0" lvl="3" indent="0" algn="r">
              <a:spcBef>
                <a:spcPts val="0"/>
              </a:spcBef>
              <a:buNone/>
              <a:defRPr sz="1201">
                <a:solidFill>
                  <a:schemeClr val="dk2"/>
                </a:solidFill>
                <a:latin typeface="Calibri"/>
                <a:ea typeface="Calibri"/>
                <a:cs typeface="Calibri"/>
                <a:sym typeface="Calibri"/>
              </a:defRPr>
            </a:lvl4pPr>
            <a:lvl5pPr marL="0" marR="0" lvl="4" indent="0" algn="r">
              <a:spcBef>
                <a:spcPts val="0"/>
              </a:spcBef>
              <a:buNone/>
              <a:defRPr sz="1201">
                <a:solidFill>
                  <a:schemeClr val="dk2"/>
                </a:solidFill>
                <a:latin typeface="Calibri"/>
                <a:ea typeface="Calibri"/>
                <a:cs typeface="Calibri"/>
                <a:sym typeface="Calibri"/>
              </a:defRPr>
            </a:lvl5pPr>
            <a:lvl6pPr marL="0" marR="0" lvl="5" indent="0" algn="r">
              <a:spcBef>
                <a:spcPts val="0"/>
              </a:spcBef>
              <a:buNone/>
              <a:defRPr sz="1201">
                <a:solidFill>
                  <a:schemeClr val="dk2"/>
                </a:solidFill>
                <a:latin typeface="Calibri"/>
                <a:ea typeface="Calibri"/>
                <a:cs typeface="Calibri"/>
                <a:sym typeface="Calibri"/>
              </a:defRPr>
            </a:lvl6pPr>
            <a:lvl7pPr marL="0" marR="0" lvl="6" indent="0" algn="r">
              <a:spcBef>
                <a:spcPts val="0"/>
              </a:spcBef>
              <a:buNone/>
              <a:defRPr sz="1201">
                <a:solidFill>
                  <a:schemeClr val="dk2"/>
                </a:solidFill>
                <a:latin typeface="Calibri"/>
                <a:ea typeface="Calibri"/>
                <a:cs typeface="Calibri"/>
                <a:sym typeface="Calibri"/>
              </a:defRPr>
            </a:lvl7pPr>
            <a:lvl8pPr marL="0" marR="0" lvl="7" indent="0" algn="r">
              <a:spcBef>
                <a:spcPts val="0"/>
              </a:spcBef>
              <a:buNone/>
              <a:defRPr sz="1201">
                <a:solidFill>
                  <a:schemeClr val="dk2"/>
                </a:solidFill>
                <a:latin typeface="Calibri"/>
                <a:ea typeface="Calibri"/>
                <a:cs typeface="Calibri"/>
                <a:sym typeface="Calibri"/>
              </a:defRPr>
            </a:lvl8pPr>
            <a:lvl9pPr marL="0" marR="0" lvl="8" indent="0" algn="r">
              <a:spcBef>
                <a:spcPts val="0"/>
              </a:spcBef>
              <a:buNone/>
              <a:defRPr sz="1201">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30"/>
          <p:cNvPicPr preferRelativeResize="0"/>
          <p:nvPr/>
        </p:nvPicPr>
        <p:blipFill rotWithShape="1">
          <a:blip r:embed="rId2">
            <a:alphaModFix/>
          </a:blip>
          <a:srcRect/>
          <a:stretch/>
        </p:blipFill>
        <p:spPr>
          <a:xfrm>
            <a:off x="9608718" y="130147"/>
            <a:ext cx="2438400" cy="677333"/>
          </a:xfrm>
          <a:prstGeom prst="rect">
            <a:avLst/>
          </a:prstGeom>
          <a:noFill/>
          <a:ln>
            <a:noFill/>
          </a:ln>
        </p:spPr>
      </p:pic>
      <p:cxnSp>
        <p:nvCxnSpPr>
          <p:cNvPr id="63" name="Google Shape;63;p30"/>
          <p:cNvCxnSpPr/>
          <p:nvPr/>
        </p:nvCxnSpPr>
        <p:spPr>
          <a:xfrm>
            <a:off x="176462" y="641684"/>
            <a:ext cx="11806990" cy="0"/>
          </a:xfrm>
          <a:prstGeom prst="straightConnector1">
            <a:avLst/>
          </a:prstGeom>
          <a:noFill/>
          <a:ln w="25400" cap="flat" cmpd="sng">
            <a:solidFill>
              <a:srgbClr val="F7B31D"/>
            </a:solidFill>
            <a:prstDash val="solid"/>
            <a:miter lim="800000"/>
            <a:headEnd type="none" w="sm" len="sm"/>
            <a:tailEnd type="none" w="sm" len="sm"/>
          </a:ln>
        </p:spPr>
      </p:cxn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465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429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588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0405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0116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565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6252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368"/>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747"/>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590AC628-CDB2-40E7-945C-642FA2D3C996}" type="datetimeFigureOut">
              <a:rPr lang="en-US" smtClean="0"/>
              <a:pPr>
                <a:defRPr/>
              </a:pPr>
              <a:t>9/13/2023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765769-4DFB-436C-B34E-F994EF76E386}" type="slidenum">
              <a:rPr lang="en-US" altLang="en-US" smtClean="0"/>
              <a:pPr>
                <a:defRPr/>
              </a:pPr>
              <a:t>‹#›</a:t>
            </a:fld>
            <a:endParaRPr lang="en-US" altLang="en-US"/>
          </a:p>
        </p:txBody>
      </p:sp>
    </p:spTree>
    <p:extLst>
      <p:ext uri="{BB962C8B-B14F-4D97-AF65-F5344CB8AC3E}">
        <p14:creationId xmlns:p14="http://schemas.microsoft.com/office/powerpoint/2010/main" val="23651155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840142C-7F7F-4FEB-B8FA-976874E1C0EA}" type="datetimeFigureOut">
              <a:rPr lang="en-US" smtClean="0"/>
              <a:pPr>
                <a:defRPr/>
              </a:pPr>
              <a:t>9/13/2023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A295F8-F8C7-4E46-9822-F62238C25067}" type="slidenum">
              <a:rPr lang="en-US" altLang="en-US" smtClean="0"/>
              <a:pPr>
                <a:defRPr/>
              </a:pPr>
              <a:t>‹#›</a:t>
            </a:fld>
            <a:endParaRPr lang="en-US" altLang="en-US"/>
          </a:p>
        </p:txBody>
      </p:sp>
    </p:spTree>
    <p:extLst>
      <p:ext uri="{BB962C8B-B14F-4D97-AF65-F5344CB8AC3E}">
        <p14:creationId xmlns:p14="http://schemas.microsoft.com/office/powerpoint/2010/main" val="28300790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4368"/>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1747">
                <a:solidFill>
                  <a:schemeClr val="tx1">
                    <a:tint val="75000"/>
                  </a:schemeClr>
                </a:solidFill>
              </a:defRPr>
            </a:lvl1pPr>
            <a:lvl2pPr marL="332832" indent="0">
              <a:buNone/>
              <a:defRPr sz="1456">
                <a:solidFill>
                  <a:schemeClr val="tx1">
                    <a:tint val="75000"/>
                  </a:schemeClr>
                </a:solidFill>
              </a:defRPr>
            </a:lvl2pPr>
            <a:lvl3pPr marL="665665" indent="0">
              <a:buNone/>
              <a:defRPr sz="1310">
                <a:solidFill>
                  <a:schemeClr val="tx1">
                    <a:tint val="75000"/>
                  </a:schemeClr>
                </a:solidFill>
              </a:defRPr>
            </a:lvl3pPr>
            <a:lvl4pPr marL="998497" indent="0">
              <a:buNone/>
              <a:defRPr sz="1165">
                <a:solidFill>
                  <a:schemeClr val="tx1">
                    <a:tint val="75000"/>
                  </a:schemeClr>
                </a:solidFill>
              </a:defRPr>
            </a:lvl4pPr>
            <a:lvl5pPr marL="1331330" indent="0">
              <a:buNone/>
              <a:defRPr sz="1165">
                <a:solidFill>
                  <a:schemeClr val="tx1">
                    <a:tint val="75000"/>
                  </a:schemeClr>
                </a:solidFill>
              </a:defRPr>
            </a:lvl5pPr>
            <a:lvl6pPr marL="1664162" indent="0">
              <a:buNone/>
              <a:defRPr sz="1165">
                <a:solidFill>
                  <a:schemeClr val="tx1">
                    <a:tint val="75000"/>
                  </a:schemeClr>
                </a:solidFill>
              </a:defRPr>
            </a:lvl6pPr>
            <a:lvl7pPr marL="1996995" indent="0">
              <a:buNone/>
              <a:defRPr sz="1165">
                <a:solidFill>
                  <a:schemeClr val="tx1">
                    <a:tint val="75000"/>
                  </a:schemeClr>
                </a:solidFill>
              </a:defRPr>
            </a:lvl7pPr>
            <a:lvl8pPr marL="2329827" indent="0">
              <a:buNone/>
              <a:defRPr sz="1165">
                <a:solidFill>
                  <a:schemeClr val="tx1">
                    <a:tint val="75000"/>
                  </a:schemeClr>
                </a:solidFill>
              </a:defRPr>
            </a:lvl8pPr>
            <a:lvl9pPr marL="2662660" indent="0">
              <a:buNone/>
              <a:defRPr sz="11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AB4729E-50C3-4F4F-89D5-063F0C862A54}" type="datetimeFigureOut">
              <a:rPr lang="en-US" smtClean="0"/>
              <a:pPr>
                <a:defRPr/>
              </a:pPr>
              <a:t>9/13/2023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627D1-9161-481E-B4B7-56BD6DE53123}" type="slidenum">
              <a:rPr lang="en-US" altLang="en-US" smtClean="0"/>
              <a:pPr>
                <a:defRPr/>
              </a:pPr>
              <a:t>‹#›</a:t>
            </a:fld>
            <a:endParaRPr lang="en-US" altLang="en-US"/>
          </a:p>
        </p:txBody>
      </p:sp>
    </p:spTree>
    <p:extLst>
      <p:ext uri="{BB962C8B-B14F-4D97-AF65-F5344CB8AC3E}">
        <p14:creationId xmlns:p14="http://schemas.microsoft.com/office/powerpoint/2010/main" val="203509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10.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1.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5.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7.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0" y="6306422"/>
            <a:ext cx="12192000" cy="546101"/>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1"/>
          <p:cNvSpPr txBox="1">
            <a:spLocks noGrp="1"/>
          </p:cNvSpPr>
          <p:nvPr>
            <p:ph type="title"/>
          </p:nvPr>
        </p:nvSpPr>
        <p:spPr>
          <a:xfrm>
            <a:off x="838200" y="641684"/>
            <a:ext cx="10515601" cy="10490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1"/>
              <a:buFont typeface="Calibri"/>
              <a:buNone/>
              <a:defRPr sz="4401"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38200" y="1825625"/>
            <a:ext cx="10515601" cy="4351338"/>
          </a:xfrm>
          <a:prstGeom prst="rect">
            <a:avLst/>
          </a:prstGeom>
          <a:noFill/>
          <a:ln>
            <a:noFill/>
          </a:ln>
        </p:spPr>
        <p:txBody>
          <a:bodyPr spcFirstLastPara="1" wrap="square" lIns="91425" tIns="45700" rIns="91425" bIns="45700" anchor="t" anchorCtr="0">
            <a:normAutofit/>
          </a:bodyPr>
          <a:lstStyle>
            <a:lvl1pPr marL="457200" marR="0" lvl="0" indent="-406463" algn="l" rtl="0">
              <a:lnSpc>
                <a:spcPct val="90000"/>
              </a:lnSpc>
              <a:spcBef>
                <a:spcPts val="1001"/>
              </a:spcBef>
              <a:spcAft>
                <a:spcPts val="0"/>
              </a:spcAft>
              <a:buClr>
                <a:srgbClr val="1D1B1B"/>
              </a:buClr>
              <a:buSzPts val="2801"/>
              <a:buFont typeface="Arial"/>
              <a:buChar char="•"/>
              <a:defRPr sz="2801" b="0" i="0" u="none" strike="noStrike" cap="none">
                <a:solidFill>
                  <a:srgbClr val="1D1B1B"/>
                </a:solidFill>
                <a:latin typeface="Calibri"/>
                <a:ea typeface="Calibri"/>
                <a:cs typeface="Calibri"/>
                <a:sym typeface="Calibri"/>
              </a:defRPr>
            </a:lvl1pPr>
            <a:lvl2pPr marL="914400" marR="0" lvl="1" indent="-381000" algn="l" rtl="0">
              <a:lnSpc>
                <a:spcPct val="90000"/>
              </a:lnSpc>
              <a:spcBef>
                <a:spcPts val="499"/>
              </a:spcBef>
              <a:spcAft>
                <a:spcPts val="0"/>
              </a:spcAft>
              <a:buClr>
                <a:srgbClr val="1D1B1B"/>
              </a:buClr>
              <a:buSzPts val="2400"/>
              <a:buFont typeface="Arial"/>
              <a:buChar char="•"/>
              <a:defRPr sz="2400" b="0" i="0" u="none" strike="noStrike" cap="none">
                <a:solidFill>
                  <a:srgbClr val="1D1B1B"/>
                </a:solidFill>
                <a:latin typeface="Calibri"/>
                <a:ea typeface="Calibri"/>
                <a:cs typeface="Calibri"/>
                <a:sym typeface="Calibri"/>
              </a:defRPr>
            </a:lvl2pPr>
            <a:lvl3pPr marL="1371600" marR="0" lvl="2" indent="-355663" algn="l" rtl="0">
              <a:lnSpc>
                <a:spcPct val="90000"/>
              </a:lnSpc>
              <a:spcBef>
                <a:spcPts val="499"/>
              </a:spcBef>
              <a:spcAft>
                <a:spcPts val="0"/>
              </a:spcAft>
              <a:buClr>
                <a:srgbClr val="1D1B1B"/>
              </a:buClr>
              <a:buSzPts val="2001"/>
              <a:buFont typeface="Arial"/>
              <a:buChar char="•"/>
              <a:defRPr sz="2001" b="0" i="0" u="none" strike="noStrike" cap="none">
                <a:solidFill>
                  <a:srgbClr val="1D1B1B"/>
                </a:solidFill>
                <a:latin typeface="Calibri"/>
                <a:ea typeface="Calibri"/>
                <a:cs typeface="Calibri"/>
                <a:sym typeface="Calibri"/>
              </a:defRPr>
            </a:lvl3pPr>
            <a:lvl4pPr marL="1828800" marR="0" lvl="3" indent="-342963" algn="l" rtl="0">
              <a:lnSpc>
                <a:spcPct val="90000"/>
              </a:lnSpc>
              <a:spcBef>
                <a:spcPts val="499"/>
              </a:spcBef>
              <a:spcAft>
                <a:spcPts val="0"/>
              </a:spcAft>
              <a:buClr>
                <a:srgbClr val="1D1B1B"/>
              </a:buClr>
              <a:buSzPts val="1801"/>
              <a:buFont typeface="Arial"/>
              <a:buChar char="•"/>
              <a:defRPr sz="1801" b="0" i="0" u="none" strike="noStrike" cap="none">
                <a:solidFill>
                  <a:srgbClr val="1D1B1B"/>
                </a:solidFill>
                <a:latin typeface="Calibri"/>
                <a:ea typeface="Calibri"/>
                <a:cs typeface="Calibri"/>
                <a:sym typeface="Calibri"/>
              </a:defRPr>
            </a:lvl4pPr>
            <a:lvl5pPr marL="2286000" marR="0" lvl="4" indent="-342963" algn="l" rtl="0">
              <a:lnSpc>
                <a:spcPct val="90000"/>
              </a:lnSpc>
              <a:spcBef>
                <a:spcPts val="499"/>
              </a:spcBef>
              <a:spcAft>
                <a:spcPts val="0"/>
              </a:spcAft>
              <a:buClr>
                <a:srgbClr val="1D1B1B"/>
              </a:buClr>
              <a:buSzPts val="1801"/>
              <a:buFont typeface="Arial"/>
              <a:buChar char="•"/>
              <a:defRPr sz="1801" b="0" i="0" u="none" strike="noStrike" cap="none">
                <a:solidFill>
                  <a:srgbClr val="1D1B1B"/>
                </a:solidFill>
                <a:latin typeface="Calibri"/>
                <a:ea typeface="Calibri"/>
                <a:cs typeface="Calibri"/>
                <a:sym typeface="Calibri"/>
              </a:defRPr>
            </a:lvl5pPr>
            <a:lvl6pPr marL="2743200" marR="0" lvl="5"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1" b="0" i="0" u="none" strike="noStrike" cap="none">
                <a:solidFill>
                  <a:srgbClr val="88A3D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ftr" idx="11"/>
          </p:nvPr>
        </p:nvSpPr>
        <p:spPr>
          <a:xfrm>
            <a:off x="4038602" y="6356351"/>
            <a:ext cx="4114801"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1" b="0" i="0" u="none" strike="noStrike" cap="none">
                <a:solidFill>
                  <a:srgbClr val="88A3D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1"/>
          <p:cNvSpPr txBox="1">
            <a:spLocks noGrp="1"/>
          </p:cNvSpPr>
          <p:nvPr>
            <p:ph type="sldNum" idx="12"/>
          </p:nvPr>
        </p:nvSpPr>
        <p:spPr>
          <a:xfrm>
            <a:off x="8610602"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1" b="0" i="0" u="none" strike="noStrike" cap="none">
                <a:solidFill>
                  <a:srgbClr val="88A3D2"/>
                </a:solidFill>
                <a:latin typeface="Calibri"/>
                <a:ea typeface="Calibri"/>
                <a:cs typeface="Calibri"/>
                <a:sym typeface="Calibri"/>
              </a:defRPr>
            </a:lvl1pPr>
            <a:lvl2pPr marL="0" marR="0" lvl="1" indent="0" algn="r" rtl="0">
              <a:spcBef>
                <a:spcPts val="0"/>
              </a:spcBef>
              <a:buNone/>
              <a:defRPr sz="1201" b="0" i="0" u="none" strike="noStrike" cap="none">
                <a:solidFill>
                  <a:srgbClr val="88A3D2"/>
                </a:solidFill>
                <a:latin typeface="Calibri"/>
                <a:ea typeface="Calibri"/>
                <a:cs typeface="Calibri"/>
                <a:sym typeface="Calibri"/>
              </a:defRPr>
            </a:lvl2pPr>
            <a:lvl3pPr marL="0" marR="0" lvl="2" indent="0" algn="r" rtl="0">
              <a:spcBef>
                <a:spcPts val="0"/>
              </a:spcBef>
              <a:buNone/>
              <a:defRPr sz="1201" b="0" i="0" u="none" strike="noStrike" cap="none">
                <a:solidFill>
                  <a:srgbClr val="88A3D2"/>
                </a:solidFill>
                <a:latin typeface="Calibri"/>
                <a:ea typeface="Calibri"/>
                <a:cs typeface="Calibri"/>
                <a:sym typeface="Calibri"/>
              </a:defRPr>
            </a:lvl3pPr>
            <a:lvl4pPr marL="0" marR="0" lvl="3" indent="0" algn="r" rtl="0">
              <a:spcBef>
                <a:spcPts val="0"/>
              </a:spcBef>
              <a:buNone/>
              <a:defRPr sz="1201" b="0" i="0" u="none" strike="noStrike" cap="none">
                <a:solidFill>
                  <a:srgbClr val="88A3D2"/>
                </a:solidFill>
                <a:latin typeface="Calibri"/>
                <a:ea typeface="Calibri"/>
                <a:cs typeface="Calibri"/>
                <a:sym typeface="Calibri"/>
              </a:defRPr>
            </a:lvl4pPr>
            <a:lvl5pPr marL="0" marR="0" lvl="4" indent="0" algn="r" rtl="0">
              <a:spcBef>
                <a:spcPts val="0"/>
              </a:spcBef>
              <a:buNone/>
              <a:defRPr sz="1201" b="0" i="0" u="none" strike="noStrike" cap="none">
                <a:solidFill>
                  <a:srgbClr val="88A3D2"/>
                </a:solidFill>
                <a:latin typeface="Calibri"/>
                <a:ea typeface="Calibri"/>
                <a:cs typeface="Calibri"/>
                <a:sym typeface="Calibri"/>
              </a:defRPr>
            </a:lvl5pPr>
            <a:lvl6pPr marL="0" marR="0" lvl="5" indent="0" algn="r" rtl="0">
              <a:spcBef>
                <a:spcPts val="0"/>
              </a:spcBef>
              <a:buNone/>
              <a:defRPr sz="1201" b="0" i="0" u="none" strike="noStrike" cap="none">
                <a:solidFill>
                  <a:srgbClr val="88A3D2"/>
                </a:solidFill>
                <a:latin typeface="Calibri"/>
                <a:ea typeface="Calibri"/>
                <a:cs typeface="Calibri"/>
                <a:sym typeface="Calibri"/>
              </a:defRPr>
            </a:lvl6pPr>
            <a:lvl7pPr marL="0" marR="0" lvl="6" indent="0" algn="r" rtl="0">
              <a:spcBef>
                <a:spcPts val="0"/>
              </a:spcBef>
              <a:buNone/>
              <a:defRPr sz="1201" b="0" i="0" u="none" strike="noStrike" cap="none">
                <a:solidFill>
                  <a:srgbClr val="88A3D2"/>
                </a:solidFill>
                <a:latin typeface="Calibri"/>
                <a:ea typeface="Calibri"/>
                <a:cs typeface="Calibri"/>
                <a:sym typeface="Calibri"/>
              </a:defRPr>
            </a:lvl7pPr>
            <a:lvl8pPr marL="0" marR="0" lvl="7" indent="0" algn="r" rtl="0">
              <a:spcBef>
                <a:spcPts val="0"/>
              </a:spcBef>
              <a:buNone/>
              <a:defRPr sz="1201" b="0" i="0" u="none" strike="noStrike" cap="none">
                <a:solidFill>
                  <a:srgbClr val="88A3D2"/>
                </a:solidFill>
                <a:latin typeface="Calibri"/>
                <a:ea typeface="Calibri"/>
                <a:cs typeface="Calibri"/>
                <a:sym typeface="Calibri"/>
              </a:defRPr>
            </a:lvl8pPr>
            <a:lvl9pPr marL="0" marR="0" lvl="8" indent="0" algn="r" rtl="0">
              <a:spcBef>
                <a:spcPts val="0"/>
              </a:spcBef>
              <a:buNone/>
              <a:defRPr sz="1201" b="0" i="0" u="none" strike="noStrike" cap="none">
                <a:solidFill>
                  <a:srgbClr val="88A3D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21"/>
          <p:cNvPicPr preferRelativeResize="0"/>
          <p:nvPr/>
        </p:nvPicPr>
        <p:blipFill rotWithShape="1">
          <a:blip r:embed="rId12">
            <a:alphaModFix/>
          </a:blip>
          <a:srcRect/>
          <a:stretch/>
        </p:blipFill>
        <p:spPr>
          <a:xfrm>
            <a:off x="9608718" y="130147"/>
            <a:ext cx="2438400" cy="677333"/>
          </a:xfrm>
          <a:prstGeom prst="rect">
            <a:avLst/>
          </a:prstGeom>
          <a:noFill/>
          <a:ln>
            <a:noFill/>
          </a:ln>
        </p:spPr>
      </p:pic>
      <p:cxnSp>
        <p:nvCxnSpPr>
          <p:cNvPr id="17" name="Google Shape;17;p21"/>
          <p:cNvCxnSpPr/>
          <p:nvPr/>
        </p:nvCxnSpPr>
        <p:spPr>
          <a:xfrm>
            <a:off x="176462" y="641684"/>
            <a:ext cx="11806990" cy="0"/>
          </a:xfrm>
          <a:prstGeom prst="straightConnector1">
            <a:avLst/>
          </a:prstGeom>
          <a:noFill/>
          <a:ln w="25400" cap="flat" cmpd="sng">
            <a:solidFill>
              <a:srgbClr val="F7B31D"/>
            </a:solidFill>
            <a:prstDash val="solid"/>
            <a:miter lim="800000"/>
            <a:headEnd type="none" w="sm" len="sm"/>
            <a:tailEnd type="none" w="sm" len="sm"/>
          </a:ln>
        </p:spPr>
      </p:cxnSp>
      <p:sp>
        <p:nvSpPr>
          <p:cNvPr id="18" name="Google Shape;18;p21"/>
          <p:cNvSpPr/>
          <p:nvPr/>
        </p:nvSpPr>
        <p:spPr>
          <a:xfrm>
            <a:off x="0" y="6396911"/>
            <a:ext cx="12192000" cy="4610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1"/>
          <p:cNvSpPr txBox="1"/>
          <p:nvPr/>
        </p:nvSpPr>
        <p:spPr>
          <a:xfrm>
            <a:off x="838201" y="6448427"/>
            <a:ext cx="27432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5/10/2023</a:t>
            </a:r>
            <a:endParaRPr sz="1800" b="0" i="0" u="none" strike="noStrike" cap="none">
              <a:solidFill>
                <a:schemeClr val="lt1"/>
              </a:solidFill>
              <a:latin typeface="Calibri"/>
              <a:ea typeface="Calibri"/>
              <a:cs typeface="Calibri"/>
              <a:sym typeface="Calibri"/>
            </a:endParaRPr>
          </a:p>
        </p:txBody>
      </p:sp>
      <p:sp>
        <p:nvSpPr>
          <p:cNvPr id="20" name="Google Shape;20;p21"/>
          <p:cNvSpPr txBox="1"/>
          <p:nvPr/>
        </p:nvSpPr>
        <p:spPr>
          <a:xfrm>
            <a:off x="8763002" y="6448427"/>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b="0" i="0" u="none" strike="noStrike" cap="none">
                <a:solidFill>
                  <a:schemeClr val="lt1"/>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
        <p:nvSpPr>
          <p:cNvPr id="21" name="Google Shape;21;p21"/>
          <p:cNvSpPr txBox="1"/>
          <p:nvPr/>
        </p:nvSpPr>
        <p:spPr>
          <a:xfrm>
            <a:off x="3581401" y="6451940"/>
            <a:ext cx="5041399"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Prepared by Care Transformation Collaborative of RI</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74F40-0B00-48D0-AD63-784E0A7B00D1}" type="datetimeFigureOut">
              <a:rPr lang="en-US" smtClean="0">
                <a:solidFill>
                  <a:prstClr val="black">
                    <a:tint val="75000"/>
                  </a:prstClr>
                </a:solidFill>
              </a:rPr>
              <a:pPr/>
              <a:t>9/13/2023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35B7B-F393-4DA1-AC93-BE1250EAB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85665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74">
                <a:solidFill>
                  <a:schemeClr val="tx1">
                    <a:tint val="75000"/>
                  </a:schemeClr>
                </a:solidFill>
              </a:defRPr>
            </a:lvl1pPr>
          </a:lstStyle>
          <a:p>
            <a:pPr>
              <a:defRPr/>
            </a:pPr>
            <a:fld id="{B02C7BED-CC35-4D37-8566-625415ADD89F}" type="datetimeFigureOut">
              <a:rPr lang="en-US" smtClean="0"/>
              <a:pPr>
                <a:defRPr/>
              </a:pPr>
              <a:t>9/13/2023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74">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74">
                <a:solidFill>
                  <a:schemeClr val="tx1">
                    <a:tint val="75000"/>
                  </a:schemeClr>
                </a:solidFill>
              </a:defRPr>
            </a:lvl1pPr>
          </a:lstStyle>
          <a:p>
            <a:pPr>
              <a:defRPr/>
            </a:pPr>
            <a:fld id="{B3E4B1D0-E2FD-4181-8394-539A0EE88B74}" type="slidenum">
              <a:rPr lang="en-US" altLang="en-US" smtClean="0"/>
              <a:pPr>
                <a:defRPr/>
              </a:pPr>
              <a:t>‹#›</a:t>
            </a:fld>
            <a:endParaRPr lang="en-US" altLang="en-US"/>
          </a:p>
        </p:txBody>
      </p:sp>
    </p:spTree>
    <p:extLst>
      <p:ext uri="{BB962C8B-B14F-4D97-AF65-F5344CB8AC3E}">
        <p14:creationId xmlns:p14="http://schemas.microsoft.com/office/powerpoint/2010/main" val="12588324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65665" rtl="0" eaLnBrk="1" latinLnBrk="0" hangingPunct="1">
        <a:lnSpc>
          <a:spcPct val="90000"/>
        </a:lnSpc>
        <a:spcBef>
          <a:spcPct val="0"/>
        </a:spcBef>
        <a:buNone/>
        <a:defRPr sz="3203" kern="1200">
          <a:solidFill>
            <a:schemeClr val="tx1"/>
          </a:solidFill>
          <a:latin typeface="+mj-lt"/>
          <a:ea typeface="+mj-ea"/>
          <a:cs typeface="+mj-cs"/>
        </a:defRPr>
      </a:lvl1pPr>
    </p:titleStyle>
    <p:bodyStyle>
      <a:lvl1pPr marL="166416" indent="-166416" algn="l" defTabSz="665665" rtl="0" eaLnBrk="1" latinLnBrk="0" hangingPunct="1">
        <a:lnSpc>
          <a:spcPct val="90000"/>
        </a:lnSpc>
        <a:spcBef>
          <a:spcPts val="728"/>
        </a:spcBef>
        <a:buFont typeface="Arial" panose="020B0604020202020204" pitchFamily="34" charset="0"/>
        <a:buChar char="•"/>
        <a:defRPr sz="2038" kern="1200">
          <a:solidFill>
            <a:schemeClr val="tx1"/>
          </a:solidFill>
          <a:latin typeface="+mn-lt"/>
          <a:ea typeface="+mn-ea"/>
          <a:cs typeface="+mn-cs"/>
        </a:defRPr>
      </a:lvl1pPr>
      <a:lvl2pPr marL="499249" indent="-166416" algn="l" defTabSz="665665"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81" indent="-166416" algn="l" defTabSz="665665"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91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4pPr>
      <a:lvl5pPr marL="149774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9/13/2023</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9/13/2023</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265396197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44" descr="030767 PPT 2017_16x9_basic secondary_3840px.png"/>
          <p:cNvPicPr preferRelativeResize="0"/>
          <p:nvPr/>
        </p:nvPicPr>
        <p:blipFill rotWithShape="1">
          <a:blip r:embed="rId7">
            <a:alphaModFix/>
          </a:blip>
          <a:srcRect/>
          <a:stretch/>
        </p:blipFill>
        <p:spPr>
          <a:xfrm>
            <a:off x="0" y="5822950"/>
            <a:ext cx="12192000" cy="1035051"/>
          </a:xfrm>
          <a:prstGeom prst="rect">
            <a:avLst/>
          </a:prstGeom>
          <a:noFill/>
          <a:ln>
            <a:noFill/>
          </a:ln>
        </p:spPr>
      </p:pic>
    </p:spTree>
    <p:extLst>
      <p:ext uri="{BB962C8B-B14F-4D97-AF65-F5344CB8AC3E}">
        <p14:creationId xmlns:p14="http://schemas.microsoft.com/office/powerpoint/2010/main" val="4151621160"/>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030767 PPT 2017_16x9_basic secondary_3840px.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5822949"/>
            <a:ext cx="12192000" cy="1035051"/>
          </a:xfrm>
          <a:prstGeom prst="rect">
            <a:avLst/>
          </a:prstGeom>
        </p:spPr>
      </p:pic>
    </p:spTree>
    <p:extLst>
      <p:ext uri="{BB962C8B-B14F-4D97-AF65-F5344CB8AC3E}">
        <p14:creationId xmlns:p14="http://schemas.microsoft.com/office/powerpoint/2010/main" val="395157603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xStyles>
    <p:titleStyle>
      <a:lvl1pPr algn="ctr" rtl="0" eaLnBrk="1" fontAlgn="base" hangingPunct="1">
        <a:spcBef>
          <a:spcPct val="0"/>
        </a:spcBef>
        <a:spcAft>
          <a:spcPct val="0"/>
        </a:spcAft>
        <a:defRPr sz="5867" kern="1200">
          <a:solidFill>
            <a:schemeClr val="tx1"/>
          </a:solidFill>
          <a:latin typeface="Trebuchet MS"/>
          <a:ea typeface="Geneva" charset="0"/>
          <a:cs typeface="Trebuchet MS"/>
        </a:defRPr>
      </a:lvl1pPr>
      <a:lvl2pPr algn="ctr" rtl="0" eaLnBrk="1" fontAlgn="base" hangingPunct="1">
        <a:spcBef>
          <a:spcPct val="0"/>
        </a:spcBef>
        <a:spcAft>
          <a:spcPct val="0"/>
        </a:spcAft>
        <a:defRPr sz="5867">
          <a:solidFill>
            <a:schemeClr val="tx1"/>
          </a:solidFill>
          <a:latin typeface="Trebuchet MS" charset="0"/>
          <a:ea typeface="Geneva" charset="0"/>
          <a:cs typeface="Geneva" charset="0"/>
        </a:defRPr>
      </a:lvl2pPr>
      <a:lvl3pPr algn="ctr" rtl="0" eaLnBrk="1" fontAlgn="base" hangingPunct="1">
        <a:spcBef>
          <a:spcPct val="0"/>
        </a:spcBef>
        <a:spcAft>
          <a:spcPct val="0"/>
        </a:spcAft>
        <a:defRPr sz="5867">
          <a:solidFill>
            <a:schemeClr val="tx1"/>
          </a:solidFill>
          <a:latin typeface="Trebuchet MS" charset="0"/>
          <a:ea typeface="Geneva" charset="0"/>
          <a:cs typeface="Geneva" charset="0"/>
        </a:defRPr>
      </a:lvl3pPr>
      <a:lvl4pPr algn="ctr" rtl="0" eaLnBrk="1" fontAlgn="base" hangingPunct="1">
        <a:spcBef>
          <a:spcPct val="0"/>
        </a:spcBef>
        <a:spcAft>
          <a:spcPct val="0"/>
        </a:spcAft>
        <a:defRPr sz="5867">
          <a:solidFill>
            <a:schemeClr val="tx1"/>
          </a:solidFill>
          <a:latin typeface="Trebuchet MS" charset="0"/>
          <a:ea typeface="Geneva" charset="0"/>
          <a:cs typeface="Geneva" charset="0"/>
        </a:defRPr>
      </a:lvl4pPr>
      <a:lvl5pPr algn="ctr" rtl="0" eaLnBrk="1" fontAlgn="base" hangingPunct="1">
        <a:spcBef>
          <a:spcPct val="0"/>
        </a:spcBef>
        <a:spcAft>
          <a:spcPct val="0"/>
        </a:spcAft>
        <a:defRPr sz="5867">
          <a:solidFill>
            <a:schemeClr val="tx1"/>
          </a:solidFill>
          <a:latin typeface="Trebuchet MS" charset="0"/>
          <a:ea typeface="Geneva" charset="0"/>
          <a:cs typeface="Geneva" charset="0"/>
        </a:defRPr>
      </a:lvl5pPr>
      <a:lvl6pPr marL="609585" algn="ctr" rtl="0" eaLnBrk="1" fontAlgn="base" hangingPunct="1">
        <a:spcBef>
          <a:spcPct val="0"/>
        </a:spcBef>
        <a:spcAft>
          <a:spcPct val="0"/>
        </a:spcAft>
        <a:defRPr sz="5867">
          <a:solidFill>
            <a:schemeClr val="tx1"/>
          </a:solidFill>
          <a:latin typeface="Calibri" charset="0"/>
          <a:ea typeface="Geneva" charset="0"/>
          <a:cs typeface="Geneva" charset="0"/>
        </a:defRPr>
      </a:lvl6pPr>
      <a:lvl7pPr marL="1219170" algn="ctr" rtl="0" eaLnBrk="1" fontAlgn="base" hangingPunct="1">
        <a:spcBef>
          <a:spcPct val="0"/>
        </a:spcBef>
        <a:spcAft>
          <a:spcPct val="0"/>
        </a:spcAft>
        <a:defRPr sz="5867">
          <a:solidFill>
            <a:schemeClr val="tx1"/>
          </a:solidFill>
          <a:latin typeface="Calibri" charset="0"/>
          <a:ea typeface="Geneva" charset="0"/>
          <a:cs typeface="Geneva" charset="0"/>
        </a:defRPr>
      </a:lvl7pPr>
      <a:lvl8pPr marL="1828754" algn="ctr" rtl="0" eaLnBrk="1" fontAlgn="base" hangingPunct="1">
        <a:spcBef>
          <a:spcPct val="0"/>
        </a:spcBef>
        <a:spcAft>
          <a:spcPct val="0"/>
        </a:spcAft>
        <a:defRPr sz="5867">
          <a:solidFill>
            <a:schemeClr val="tx1"/>
          </a:solidFill>
          <a:latin typeface="Calibri" charset="0"/>
          <a:ea typeface="Geneva" charset="0"/>
          <a:cs typeface="Geneva" charset="0"/>
        </a:defRPr>
      </a:lvl8pPr>
      <a:lvl9pPr marL="2438339" algn="ctr" rtl="0" eaLnBrk="1" fontAlgn="base" hangingPunct="1">
        <a:spcBef>
          <a:spcPct val="0"/>
        </a:spcBef>
        <a:spcAft>
          <a:spcPct val="0"/>
        </a:spcAft>
        <a:defRPr sz="5867">
          <a:solidFill>
            <a:schemeClr val="tx1"/>
          </a:solidFill>
          <a:latin typeface="Calibri" charset="0"/>
          <a:ea typeface="Geneva" charset="0"/>
          <a:cs typeface="Geneva"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solidFill>
          <a:latin typeface="+mn-lt"/>
          <a:ea typeface="Geneva" charset="0"/>
          <a:cs typeface="Geneva" charset="0"/>
        </a:defRPr>
      </a:lvl1pPr>
      <a:lvl2pPr marL="990575" indent="-380990" algn="l" rtl="0" eaLnBrk="1" fontAlgn="base" hangingPunct="1">
        <a:spcBef>
          <a:spcPct val="20000"/>
        </a:spcBef>
        <a:spcAft>
          <a:spcPct val="0"/>
        </a:spcAft>
        <a:buFont typeface="Arial" charset="0"/>
        <a:buChar char="–"/>
        <a:defRPr sz="3733" kern="1200">
          <a:solidFill>
            <a:schemeClr val="tx1"/>
          </a:solidFill>
          <a:latin typeface="+mn-lt"/>
          <a:ea typeface="Geneva" charset="0"/>
          <a:cs typeface="+mn-cs"/>
        </a:defRPr>
      </a:lvl2pPr>
      <a:lvl3pPr marL="1523962" indent="-304792" algn="l" rtl="0" eaLnBrk="1" fontAlgn="base" hangingPunct="1">
        <a:spcBef>
          <a:spcPct val="20000"/>
        </a:spcBef>
        <a:spcAft>
          <a:spcPct val="0"/>
        </a:spcAft>
        <a:buFont typeface="Arial" charset="0"/>
        <a:buChar char="•"/>
        <a:defRPr sz="3200" kern="1200">
          <a:solidFill>
            <a:schemeClr val="tx1"/>
          </a:solidFill>
          <a:latin typeface="+mn-lt"/>
          <a:ea typeface="Geneva" charset="0"/>
          <a:cs typeface="+mn-cs"/>
        </a:defRPr>
      </a:lvl3pPr>
      <a:lvl4pPr marL="2133547" indent="-304792" algn="l" rtl="0" eaLnBrk="1" fontAlgn="base" hangingPunct="1">
        <a:spcBef>
          <a:spcPct val="20000"/>
        </a:spcBef>
        <a:spcAft>
          <a:spcPct val="0"/>
        </a:spcAft>
        <a:buFont typeface="Arial" charset="0"/>
        <a:buChar char="–"/>
        <a:defRPr sz="2667" kern="1200">
          <a:solidFill>
            <a:schemeClr val="tx1"/>
          </a:solidFill>
          <a:latin typeface="+mn-lt"/>
          <a:ea typeface="Geneva" charset="0"/>
          <a:cs typeface="+mn-cs"/>
        </a:defRPr>
      </a:lvl4pPr>
      <a:lvl5pPr marL="2743131" indent="-304792" algn="l" rtl="0" eaLnBrk="1" fontAlgn="base" hangingPunct="1">
        <a:spcBef>
          <a:spcPct val="20000"/>
        </a:spcBef>
        <a:spcAft>
          <a:spcPct val="0"/>
        </a:spcAft>
        <a:buFont typeface="Arial" charset="0"/>
        <a:buChar char="»"/>
        <a:defRPr sz="2667" kern="1200">
          <a:solidFill>
            <a:schemeClr val="tx1"/>
          </a:solidFill>
          <a:latin typeface="+mn-lt"/>
          <a:ea typeface="Geneva" charset="0"/>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0" y="6306422"/>
            <a:ext cx="12192000" cy="546101"/>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1"/>
          <p:cNvSpPr txBox="1">
            <a:spLocks noGrp="1"/>
          </p:cNvSpPr>
          <p:nvPr>
            <p:ph type="title"/>
          </p:nvPr>
        </p:nvSpPr>
        <p:spPr>
          <a:xfrm>
            <a:off x="838200" y="641684"/>
            <a:ext cx="10515601" cy="10490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1"/>
              <a:buFont typeface="Calibri"/>
              <a:buNone/>
              <a:defRPr sz="4401"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1"/>
          <p:cNvSpPr txBox="1">
            <a:spLocks noGrp="1"/>
          </p:cNvSpPr>
          <p:nvPr>
            <p:ph type="body" idx="1"/>
          </p:nvPr>
        </p:nvSpPr>
        <p:spPr>
          <a:xfrm>
            <a:off x="838200" y="1825625"/>
            <a:ext cx="10515601" cy="4351338"/>
          </a:xfrm>
          <a:prstGeom prst="rect">
            <a:avLst/>
          </a:prstGeom>
          <a:noFill/>
          <a:ln>
            <a:noFill/>
          </a:ln>
        </p:spPr>
        <p:txBody>
          <a:bodyPr spcFirstLastPara="1" wrap="square" lIns="91425" tIns="45700" rIns="91425" bIns="45700" anchor="t" anchorCtr="0">
            <a:normAutofit/>
          </a:bodyPr>
          <a:lstStyle>
            <a:lvl1pPr marL="457200" marR="0" lvl="0" indent="-406463" algn="l" rtl="0">
              <a:lnSpc>
                <a:spcPct val="90000"/>
              </a:lnSpc>
              <a:spcBef>
                <a:spcPts val="1001"/>
              </a:spcBef>
              <a:spcAft>
                <a:spcPts val="0"/>
              </a:spcAft>
              <a:buClr>
                <a:srgbClr val="1D1B1B"/>
              </a:buClr>
              <a:buSzPts val="2801"/>
              <a:buFont typeface="Arial"/>
              <a:buChar char="•"/>
              <a:defRPr sz="2801" b="0" i="0" u="none" strike="noStrike" cap="none">
                <a:solidFill>
                  <a:srgbClr val="1D1B1B"/>
                </a:solidFill>
                <a:latin typeface="Calibri"/>
                <a:ea typeface="Calibri"/>
                <a:cs typeface="Calibri"/>
                <a:sym typeface="Calibri"/>
              </a:defRPr>
            </a:lvl1pPr>
            <a:lvl2pPr marL="914400" marR="0" lvl="1" indent="-381000" algn="l" rtl="0">
              <a:lnSpc>
                <a:spcPct val="90000"/>
              </a:lnSpc>
              <a:spcBef>
                <a:spcPts val="499"/>
              </a:spcBef>
              <a:spcAft>
                <a:spcPts val="0"/>
              </a:spcAft>
              <a:buClr>
                <a:srgbClr val="1D1B1B"/>
              </a:buClr>
              <a:buSzPts val="2400"/>
              <a:buFont typeface="Arial"/>
              <a:buChar char="•"/>
              <a:defRPr sz="2400" b="0" i="0" u="none" strike="noStrike" cap="none">
                <a:solidFill>
                  <a:srgbClr val="1D1B1B"/>
                </a:solidFill>
                <a:latin typeface="Calibri"/>
                <a:ea typeface="Calibri"/>
                <a:cs typeface="Calibri"/>
                <a:sym typeface="Calibri"/>
              </a:defRPr>
            </a:lvl2pPr>
            <a:lvl3pPr marL="1371600" marR="0" lvl="2" indent="-355663" algn="l" rtl="0">
              <a:lnSpc>
                <a:spcPct val="90000"/>
              </a:lnSpc>
              <a:spcBef>
                <a:spcPts val="499"/>
              </a:spcBef>
              <a:spcAft>
                <a:spcPts val="0"/>
              </a:spcAft>
              <a:buClr>
                <a:srgbClr val="1D1B1B"/>
              </a:buClr>
              <a:buSzPts val="2001"/>
              <a:buFont typeface="Arial"/>
              <a:buChar char="•"/>
              <a:defRPr sz="2001" b="0" i="0" u="none" strike="noStrike" cap="none">
                <a:solidFill>
                  <a:srgbClr val="1D1B1B"/>
                </a:solidFill>
                <a:latin typeface="Calibri"/>
                <a:ea typeface="Calibri"/>
                <a:cs typeface="Calibri"/>
                <a:sym typeface="Calibri"/>
              </a:defRPr>
            </a:lvl3pPr>
            <a:lvl4pPr marL="1828800" marR="0" lvl="3" indent="-342963" algn="l" rtl="0">
              <a:lnSpc>
                <a:spcPct val="90000"/>
              </a:lnSpc>
              <a:spcBef>
                <a:spcPts val="499"/>
              </a:spcBef>
              <a:spcAft>
                <a:spcPts val="0"/>
              </a:spcAft>
              <a:buClr>
                <a:srgbClr val="1D1B1B"/>
              </a:buClr>
              <a:buSzPts val="1801"/>
              <a:buFont typeface="Arial"/>
              <a:buChar char="•"/>
              <a:defRPr sz="1801" b="0" i="0" u="none" strike="noStrike" cap="none">
                <a:solidFill>
                  <a:srgbClr val="1D1B1B"/>
                </a:solidFill>
                <a:latin typeface="Calibri"/>
                <a:ea typeface="Calibri"/>
                <a:cs typeface="Calibri"/>
                <a:sym typeface="Calibri"/>
              </a:defRPr>
            </a:lvl4pPr>
            <a:lvl5pPr marL="2286000" marR="0" lvl="4" indent="-342963" algn="l" rtl="0">
              <a:lnSpc>
                <a:spcPct val="90000"/>
              </a:lnSpc>
              <a:spcBef>
                <a:spcPts val="499"/>
              </a:spcBef>
              <a:spcAft>
                <a:spcPts val="0"/>
              </a:spcAft>
              <a:buClr>
                <a:srgbClr val="1D1B1B"/>
              </a:buClr>
              <a:buSzPts val="1801"/>
              <a:buFont typeface="Arial"/>
              <a:buChar char="•"/>
              <a:defRPr sz="1801" b="0" i="0" u="none" strike="noStrike" cap="none">
                <a:solidFill>
                  <a:srgbClr val="1D1B1B"/>
                </a:solidFill>
                <a:latin typeface="Calibri"/>
                <a:ea typeface="Calibri"/>
                <a:cs typeface="Calibri"/>
                <a:sym typeface="Calibri"/>
              </a:defRPr>
            </a:lvl5pPr>
            <a:lvl6pPr marL="2743200" marR="0" lvl="5"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1" b="0" i="0" u="none" strike="noStrike" cap="none">
                <a:solidFill>
                  <a:srgbClr val="88A3D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ftr" idx="11"/>
          </p:nvPr>
        </p:nvSpPr>
        <p:spPr>
          <a:xfrm>
            <a:off x="4038602" y="6356351"/>
            <a:ext cx="4114801"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1" b="0" i="0" u="none" strike="noStrike" cap="none">
                <a:solidFill>
                  <a:srgbClr val="88A3D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1"/>
          <p:cNvSpPr txBox="1">
            <a:spLocks noGrp="1"/>
          </p:cNvSpPr>
          <p:nvPr>
            <p:ph type="sldNum" idx="12"/>
          </p:nvPr>
        </p:nvSpPr>
        <p:spPr>
          <a:xfrm>
            <a:off x="8610602"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1"/>
              <a:buFont typeface="Arial"/>
              <a:buNone/>
              <a:defRPr sz="1201" b="0" i="0" u="none" strike="noStrike" cap="none">
                <a:solidFill>
                  <a:srgbClr val="88A3D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1"/>
              <a:buFont typeface="Arial"/>
              <a:buNone/>
              <a:defRPr sz="1201" b="0" i="0" u="none" strike="noStrike" cap="none">
                <a:solidFill>
                  <a:srgbClr val="88A3D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1"/>
              <a:buFont typeface="Arial"/>
              <a:buNone/>
              <a:defRPr sz="1201" b="0" i="0" u="none" strike="noStrike" cap="none">
                <a:solidFill>
                  <a:srgbClr val="88A3D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1"/>
              <a:buFont typeface="Arial"/>
              <a:buNone/>
              <a:defRPr sz="1201" b="0" i="0" u="none" strike="noStrike" cap="none">
                <a:solidFill>
                  <a:srgbClr val="88A3D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1"/>
              <a:buFont typeface="Arial"/>
              <a:buNone/>
              <a:defRPr sz="1201" b="0" i="0" u="none" strike="noStrike" cap="none">
                <a:solidFill>
                  <a:srgbClr val="88A3D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1"/>
              <a:buFont typeface="Arial"/>
              <a:buNone/>
              <a:defRPr sz="1201" b="0" i="0" u="none" strike="noStrike" cap="none">
                <a:solidFill>
                  <a:srgbClr val="88A3D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1"/>
              <a:buFont typeface="Arial"/>
              <a:buNone/>
              <a:defRPr sz="1201" b="0" i="0" u="none" strike="noStrike" cap="none">
                <a:solidFill>
                  <a:srgbClr val="88A3D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1"/>
              <a:buFont typeface="Arial"/>
              <a:buNone/>
              <a:defRPr sz="1201" b="0" i="0" u="none" strike="noStrike" cap="none">
                <a:solidFill>
                  <a:srgbClr val="88A3D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1"/>
              <a:buFont typeface="Arial"/>
              <a:buNone/>
              <a:defRPr sz="1201" b="0" i="0" u="none" strike="noStrike" cap="none">
                <a:solidFill>
                  <a:srgbClr val="88A3D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21"/>
          <p:cNvPicPr preferRelativeResize="0"/>
          <p:nvPr/>
        </p:nvPicPr>
        <p:blipFill rotWithShape="1">
          <a:blip r:embed="rId12">
            <a:alphaModFix/>
          </a:blip>
          <a:srcRect/>
          <a:stretch/>
        </p:blipFill>
        <p:spPr>
          <a:xfrm>
            <a:off x="9608718" y="130147"/>
            <a:ext cx="2438400" cy="677333"/>
          </a:xfrm>
          <a:prstGeom prst="rect">
            <a:avLst/>
          </a:prstGeom>
          <a:noFill/>
          <a:ln>
            <a:noFill/>
          </a:ln>
        </p:spPr>
      </p:pic>
      <p:cxnSp>
        <p:nvCxnSpPr>
          <p:cNvPr id="17" name="Google Shape;17;p21"/>
          <p:cNvCxnSpPr/>
          <p:nvPr/>
        </p:nvCxnSpPr>
        <p:spPr>
          <a:xfrm>
            <a:off x="176462" y="641684"/>
            <a:ext cx="11806990" cy="0"/>
          </a:xfrm>
          <a:prstGeom prst="straightConnector1">
            <a:avLst/>
          </a:prstGeom>
          <a:noFill/>
          <a:ln w="25400" cap="flat" cmpd="sng">
            <a:solidFill>
              <a:srgbClr val="F7B31D"/>
            </a:solidFill>
            <a:prstDash val="solid"/>
            <a:miter lim="800000"/>
            <a:headEnd type="none" w="sm" len="sm"/>
            <a:tailEnd type="none" w="sm" len="sm"/>
          </a:ln>
        </p:spPr>
      </p:cxnSp>
      <p:sp>
        <p:nvSpPr>
          <p:cNvPr id="18" name="Google Shape;18;p21"/>
          <p:cNvSpPr/>
          <p:nvPr/>
        </p:nvSpPr>
        <p:spPr>
          <a:xfrm>
            <a:off x="0" y="6396911"/>
            <a:ext cx="12192000" cy="4610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1"/>
          <p:cNvSpPr txBox="1"/>
          <p:nvPr/>
        </p:nvSpPr>
        <p:spPr>
          <a:xfrm>
            <a:off x="838201" y="6448427"/>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5/10/2023</a:t>
            </a:r>
            <a:endParaRPr sz="1800" b="0" i="0" u="none" strike="noStrike" cap="none">
              <a:solidFill>
                <a:schemeClr val="lt1"/>
              </a:solidFill>
              <a:latin typeface="Calibri"/>
              <a:ea typeface="Calibri"/>
              <a:cs typeface="Calibri"/>
              <a:sym typeface="Calibri"/>
            </a:endParaRPr>
          </a:p>
        </p:txBody>
      </p:sp>
      <p:sp>
        <p:nvSpPr>
          <p:cNvPr id="20" name="Google Shape;20;p21"/>
          <p:cNvSpPr txBox="1"/>
          <p:nvPr/>
        </p:nvSpPr>
        <p:spPr>
          <a:xfrm>
            <a:off x="8763002" y="6448427"/>
            <a:ext cx="27432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
        <p:nvSpPr>
          <p:cNvPr id="21" name="Google Shape;21;p21"/>
          <p:cNvSpPr txBox="1"/>
          <p:nvPr/>
        </p:nvSpPr>
        <p:spPr>
          <a:xfrm>
            <a:off x="3581401" y="6451940"/>
            <a:ext cx="504139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Prepared by Care Transformation Collaborative of RI</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26203111"/>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45"/>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3"/>
              <a:buFont typeface="Calibri"/>
              <a:buNone/>
              <a:defRPr sz="320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Google Shape;129;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58012" algn="l" rtl="0">
              <a:lnSpc>
                <a:spcPct val="90000"/>
              </a:lnSpc>
              <a:spcBef>
                <a:spcPts val="728"/>
              </a:spcBef>
              <a:spcAft>
                <a:spcPts val="0"/>
              </a:spcAft>
              <a:buClr>
                <a:schemeClr val="dk1"/>
              </a:buClr>
              <a:buSzPts val="2038"/>
              <a:buFont typeface="Arial"/>
              <a:buChar char="•"/>
              <a:defRPr sz="2037" b="0" i="0" u="none" strike="noStrike" cap="none">
                <a:solidFill>
                  <a:schemeClr val="dk1"/>
                </a:solidFill>
                <a:latin typeface="Calibri"/>
                <a:ea typeface="Calibri"/>
                <a:cs typeface="Calibri"/>
                <a:sym typeface="Calibri"/>
              </a:defRPr>
            </a:lvl1pPr>
            <a:lvl2pPr marL="914400" marR="0" lvl="1" indent="-339534" algn="l" rtl="0">
              <a:lnSpc>
                <a:spcPct val="90000"/>
              </a:lnSpc>
              <a:spcBef>
                <a:spcPts val="364"/>
              </a:spcBef>
              <a:spcAft>
                <a:spcPts val="0"/>
              </a:spcAft>
              <a:buClr>
                <a:schemeClr val="dk1"/>
              </a:buClr>
              <a:buSzPts val="1747"/>
              <a:buFont typeface="Arial"/>
              <a:buChar char="•"/>
              <a:defRPr sz="1746" b="0" i="0" u="none" strike="noStrike" cap="none">
                <a:solidFill>
                  <a:schemeClr val="dk1"/>
                </a:solidFill>
                <a:latin typeface="Calibri"/>
                <a:ea typeface="Calibri"/>
                <a:cs typeface="Calibri"/>
                <a:sym typeface="Calibri"/>
              </a:defRPr>
            </a:lvl2pPr>
            <a:lvl3pPr marL="1371600" marR="0" lvl="2" indent="-321056" algn="l" rtl="0">
              <a:lnSpc>
                <a:spcPct val="90000"/>
              </a:lnSpc>
              <a:spcBef>
                <a:spcPts val="364"/>
              </a:spcBef>
              <a:spcAft>
                <a:spcPts val="0"/>
              </a:spcAft>
              <a:buClr>
                <a:schemeClr val="dk1"/>
              </a:buClr>
              <a:buSzPts val="1456"/>
              <a:buFont typeface="Arial"/>
              <a:buChar char="•"/>
              <a:defRPr sz="1456" b="0" i="0" u="none" strike="noStrike" cap="none">
                <a:solidFill>
                  <a:schemeClr val="dk1"/>
                </a:solidFill>
                <a:latin typeface="Calibri"/>
                <a:ea typeface="Calibri"/>
                <a:cs typeface="Calibri"/>
                <a:sym typeface="Calibri"/>
              </a:defRPr>
            </a:lvl3pPr>
            <a:lvl4pPr marL="1828800" marR="0" lvl="3" indent="-311785" algn="l" rtl="0">
              <a:lnSpc>
                <a:spcPct val="90000"/>
              </a:lnSpc>
              <a:spcBef>
                <a:spcPts val="364"/>
              </a:spcBef>
              <a:spcAft>
                <a:spcPts val="0"/>
              </a:spcAft>
              <a:buClr>
                <a:schemeClr val="dk1"/>
              </a:buClr>
              <a:buSzPts val="1310"/>
              <a:buFont typeface="Arial"/>
              <a:buChar char="•"/>
              <a:defRPr sz="1310" b="0" i="0" u="none" strike="noStrike" cap="none">
                <a:solidFill>
                  <a:schemeClr val="dk1"/>
                </a:solidFill>
                <a:latin typeface="Calibri"/>
                <a:ea typeface="Calibri"/>
                <a:cs typeface="Calibri"/>
                <a:sym typeface="Calibri"/>
              </a:defRPr>
            </a:lvl4pPr>
            <a:lvl5pPr marL="2286000" marR="0" lvl="4" indent="-311785" algn="l" rtl="0">
              <a:lnSpc>
                <a:spcPct val="90000"/>
              </a:lnSpc>
              <a:spcBef>
                <a:spcPts val="364"/>
              </a:spcBef>
              <a:spcAft>
                <a:spcPts val="0"/>
              </a:spcAft>
              <a:buClr>
                <a:schemeClr val="dk1"/>
              </a:buClr>
              <a:buSzPts val="1310"/>
              <a:buFont typeface="Arial"/>
              <a:buChar char="•"/>
              <a:defRPr sz="1310" b="0" i="0" u="none" strike="noStrike" cap="none">
                <a:solidFill>
                  <a:schemeClr val="dk1"/>
                </a:solidFill>
                <a:latin typeface="Calibri"/>
                <a:ea typeface="Calibri"/>
                <a:cs typeface="Calibri"/>
                <a:sym typeface="Calibri"/>
              </a:defRPr>
            </a:lvl5pPr>
            <a:lvl6pPr marL="2743200" marR="0" lvl="5" indent="-311785" algn="l" rtl="0">
              <a:lnSpc>
                <a:spcPct val="90000"/>
              </a:lnSpc>
              <a:spcBef>
                <a:spcPts val="364"/>
              </a:spcBef>
              <a:spcAft>
                <a:spcPts val="0"/>
              </a:spcAft>
              <a:buClr>
                <a:schemeClr val="dk1"/>
              </a:buClr>
              <a:buSzPts val="1310"/>
              <a:buFont typeface="Arial"/>
              <a:buChar char="•"/>
              <a:defRPr sz="1310" b="0" i="0" u="none" strike="noStrike" cap="none">
                <a:solidFill>
                  <a:schemeClr val="dk1"/>
                </a:solidFill>
                <a:latin typeface="Calibri"/>
                <a:ea typeface="Calibri"/>
                <a:cs typeface="Calibri"/>
                <a:sym typeface="Calibri"/>
              </a:defRPr>
            </a:lvl6pPr>
            <a:lvl7pPr marL="3200400" marR="0" lvl="6" indent="-311785" algn="l" rtl="0">
              <a:lnSpc>
                <a:spcPct val="90000"/>
              </a:lnSpc>
              <a:spcBef>
                <a:spcPts val="364"/>
              </a:spcBef>
              <a:spcAft>
                <a:spcPts val="0"/>
              </a:spcAft>
              <a:buClr>
                <a:schemeClr val="dk1"/>
              </a:buClr>
              <a:buSzPts val="1310"/>
              <a:buFont typeface="Arial"/>
              <a:buChar char="•"/>
              <a:defRPr sz="1310" b="0" i="0" u="none" strike="noStrike" cap="none">
                <a:solidFill>
                  <a:schemeClr val="dk1"/>
                </a:solidFill>
                <a:latin typeface="Calibri"/>
                <a:ea typeface="Calibri"/>
                <a:cs typeface="Calibri"/>
                <a:sym typeface="Calibri"/>
              </a:defRPr>
            </a:lvl7pPr>
            <a:lvl8pPr marL="3657600" marR="0" lvl="7" indent="-311784" algn="l" rtl="0">
              <a:lnSpc>
                <a:spcPct val="90000"/>
              </a:lnSpc>
              <a:spcBef>
                <a:spcPts val="364"/>
              </a:spcBef>
              <a:spcAft>
                <a:spcPts val="0"/>
              </a:spcAft>
              <a:buClr>
                <a:schemeClr val="dk1"/>
              </a:buClr>
              <a:buSzPts val="1310"/>
              <a:buFont typeface="Arial"/>
              <a:buChar char="•"/>
              <a:defRPr sz="1310" b="0" i="0" u="none" strike="noStrike" cap="none">
                <a:solidFill>
                  <a:schemeClr val="dk1"/>
                </a:solidFill>
                <a:latin typeface="Calibri"/>
                <a:ea typeface="Calibri"/>
                <a:cs typeface="Calibri"/>
                <a:sym typeface="Calibri"/>
              </a:defRPr>
            </a:lvl8pPr>
            <a:lvl9pPr marL="4114800" marR="0" lvl="8" indent="-311784" algn="l" rtl="0">
              <a:lnSpc>
                <a:spcPct val="90000"/>
              </a:lnSpc>
              <a:spcBef>
                <a:spcPts val="364"/>
              </a:spcBef>
              <a:spcAft>
                <a:spcPts val="0"/>
              </a:spcAft>
              <a:buClr>
                <a:schemeClr val="dk1"/>
              </a:buClr>
              <a:buSzPts val="1310"/>
              <a:buFont typeface="Arial"/>
              <a:buChar char="•"/>
              <a:defRPr sz="1310" b="0" i="0" u="none" strike="noStrike" cap="none">
                <a:solidFill>
                  <a:schemeClr val="dk1"/>
                </a:solidFill>
                <a:latin typeface="Calibri"/>
                <a:ea typeface="Calibri"/>
                <a:cs typeface="Calibri"/>
                <a:sym typeface="Calibri"/>
              </a:defRPr>
            </a:lvl9pPr>
          </a:lstStyle>
          <a:p>
            <a:endParaRPr/>
          </a:p>
        </p:txBody>
      </p:sp>
      <p:sp>
        <p:nvSpPr>
          <p:cNvPr id="130" name="Google Shape;13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874"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1" name="Google Shape;13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874"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2" name="Google Shape;13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874"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874"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874"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874"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874"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874"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874"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874"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874"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6570204"/>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47" descr="PPT-Temp_p2_lighter3"/>
          <p:cNvPicPr preferRelativeResize="0"/>
          <p:nvPr/>
        </p:nvPicPr>
        <p:blipFill rotWithShape="1">
          <a:blip r:embed="rId14">
            <a:alphaModFix/>
          </a:blip>
          <a:srcRect/>
          <a:stretch/>
        </p:blipFill>
        <p:spPr>
          <a:xfrm>
            <a:off x="0" y="-211138"/>
            <a:ext cx="12192000" cy="7069138"/>
          </a:xfrm>
          <a:prstGeom prst="rect">
            <a:avLst/>
          </a:prstGeom>
          <a:noFill/>
          <a:ln>
            <a:noFill/>
          </a:ln>
        </p:spPr>
      </p:pic>
      <p:sp>
        <p:nvSpPr>
          <p:cNvPr id="204" name="Google Shape;204;p47"/>
          <p:cNvSpPr txBox="1">
            <a:spLocks noGrp="1"/>
          </p:cNvSpPr>
          <p:nvPr>
            <p:ph type="title"/>
          </p:nvPr>
        </p:nvSpPr>
        <p:spPr>
          <a:xfrm>
            <a:off x="609600" y="304800"/>
            <a:ext cx="11074400" cy="1143000"/>
          </a:xfrm>
          <a:prstGeom prst="rect">
            <a:avLst/>
          </a:prstGeom>
          <a:noFill/>
          <a:ln>
            <a:noFill/>
          </a:ln>
          <a:effectLst>
            <a:outerShdw blurRad="63500" dist="38099" dir="2700000" algn="ctr" rotWithShape="0">
              <a:schemeClr val="dk1">
                <a:alpha val="74901"/>
              </a:schemeClr>
            </a:outerShdw>
          </a:effectLst>
        </p:spPr>
        <p:txBody>
          <a:bodyPr spcFirstLastPara="1" wrap="square" lIns="91425" tIns="45700" rIns="91425" bIns="45700" anchor="ctr" anchorCtr="0">
            <a:noAutofit/>
          </a:bodyPr>
          <a:lstStyle>
            <a:lvl1pPr marR="0" lvl="0" algn="ctr" rtl="0">
              <a:spcBef>
                <a:spcPts val="0"/>
              </a:spcBef>
              <a:spcAft>
                <a:spcPts val="0"/>
              </a:spcAft>
              <a:buSzPts val="1400"/>
              <a:buNone/>
              <a:defRPr sz="3200" b="1" i="0" u="none" strike="noStrike" cap="none">
                <a:solidFill>
                  <a:srgbClr val="FFBE15"/>
                </a:solidFill>
                <a:latin typeface="Arial"/>
                <a:ea typeface="Arial"/>
                <a:cs typeface="Arial"/>
                <a:sym typeface="Arial"/>
              </a:defRPr>
            </a:lvl1pPr>
            <a:lvl2pPr marR="0" lvl="1" algn="ctr" rtl="0">
              <a:spcBef>
                <a:spcPts val="0"/>
              </a:spcBef>
              <a:spcAft>
                <a:spcPts val="0"/>
              </a:spcAft>
              <a:buSzPts val="1400"/>
              <a:buNone/>
              <a:defRPr sz="3200" b="1" i="0" u="none" strike="noStrike" cap="none">
                <a:solidFill>
                  <a:srgbClr val="FFBE15"/>
                </a:solidFill>
                <a:latin typeface="Arial"/>
                <a:ea typeface="Arial"/>
                <a:cs typeface="Arial"/>
                <a:sym typeface="Arial"/>
              </a:defRPr>
            </a:lvl2pPr>
            <a:lvl3pPr marR="0" lvl="2" algn="ctr" rtl="0">
              <a:spcBef>
                <a:spcPts val="0"/>
              </a:spcBef>
              <a:spcAft>
                <a:spcPts val="0"/>
              </a:spcAft>
              <a:buSzPts val="1400"/>
              <a:buNone/>
              <a:defRPr sz="3200" b="1" i="0" u="none" strike="noStrike" cap="none">
                <a:solidFill>
                  <a:srgbClr val="FFBE15"/>
                </a:solidFill>
                <a:latin typeface="Arial"/>
                <a:ea typeface="Arial"/>
                <a:cs typeface="Arial"/>
                <a:sym typeface="Arial"/>
              </a:defRPr>
            </a:lvl3pPr>
            <a:lvl4pPr marR="0" lvl="3" algn="ctr" rtl="0">
              <a:spcBef>
                <a:spcPts val="0"/>
              </a:spcBef>
              <a:spcAft>
                <a:spcPts val="0"/>
              </a:spcAft>
              <a:buSzPts val="1400"/>
              <a:buNone/>
              <a:defRPr sz="3200" b="1" i="0" u="none" strike="noStrike" cap="none">
                <a:solidFill>
                  <a:srgbClr val="FFBE15"/>
                </a:solidFill>
                <a:latin typeface="Arial"/>
                <a:ea typeface="Arial"/>
                <a:cs typeface="Arial"/>
                <a:sym typeface="Arial"/>
              </a:defRPr>
            </a:lvl4pPr>
            <a:lvl5pPr marR="0" lvl="4" algn="ctr" rtl="0">
              <a:spcBef>
                <a:spcPts val="0"/>
              </a:spcBef>
              <a:spcAft>
                <a:spcPts val="0"/>
              </a:spcAft>
              <a:buSzPts val="1400"/>
              <a:buNone/>
              <a:defRPr sz="3200" b="1" i="0" u="none" strike="noStrike" cap="none">
                <a:solidFill>
                  <a:srgbClr val="FFBE15"/>
                </a:solidFill>
                <a:latin typeface="Arial"/>
                <a:ea typeface="Arial"/>
                <a:cs typeface="Arial"/>
                <a:sym typeface="Arial"/>
              </a:defRPr>
            </a:lvl5pPr>
            <a:lvl6pPr marR="0" lvl="5" algn="ctr" rtl="0">
              <a:spcBef>
                <a:spcPts val="0"/>
              </a:spcBef>
              <a:spcAft>
                <a:spcPts val="0"/>
              </a:spcAft>
              <a:buSzPts val="1400"/>
              <a:buNone/>
              <a:defRPr sz="3200" b="1" i="0" u="none" strike="noStrike" cap="none">
                <a:solidFill>
                  <a:srgbClr val="FFBE15"/>
                </a:solidFill>
                <a:latin typeface="Arial"/>
                <a:ea typeface="Arial"/>
                <a:cs typeface="Arial"/>
                <a:sym typeface="Arial"/>
              </a:defRPr>
            </a:lvl6pPr>
            <a:lvl7pPr marR="0" lvl="6" algn="ctr" rtl="0">
              <a:spcBef>
                <a:spcPts val="0"/>
              </a:spcBef>
              <a:spcAft>
                <a:spcPts val="0"/>
              </a:spcAft>
              <a:buSzPts val="1400"/>
              <a:buNone/>
              <a:defRPr sz="3200" b="1" i="0" u="none" strike="noStrike" cap="none">
                <a:solidFill>
                  <a:srgbClr val="FFBE15"/>
                </a:solidFill>
                <a:latin typeface="Arial"/>
                <a:ea typeface="Arial"/>
                <a:cs typeface="Arial"/>
                <a:sym typeface="Arial"/>
              </a:defRPr>
            </a:lvl7pPr>
            <a:lvl8pPr marR="0" lvl="7" algn="ctr" rtl="0">
              <a:spcBef>
                <a:spcPts val="0"/>
              </a:spcBef>
              <a:spcAft>
                <a:spcPts val="0"/>
              </a:spcAft>
              <a:buSzPts val="1400"/>
              <a:buNone/>
              <a:defRPr sz="3200" b="1" i="0" u="none" strike="noStrike" cap="none">
                <a:solidFill>
                  <a:srgbClr val="FFBE15"/>
                </a:solidFill>
                <a:latin typeface="Arial"/>
                <a:ea typeface="Arial"/>
                <a:cs typeface="Arial"/>
                <a:sym typeface="Arial"/>
              </a:defRPr>
            </a:lvl8pPr>
            <a:lvl9pPr marR="0" lvl="8" algn="ctr" rtl="0">
              <a:spcBef>
                <a:spcPts val="0"/>
              </a:spcBef>
              <a:spcAft>
                <a:spcPts val="0"/>
              </a:spcAft>
              <a:buSzPts val="1400"/>
              <a:buNone/>
              <a:defRPr sz="3200" b="1" i="0" u="none" strike="noStrike" cap="none">
                <a:solidFill>
                  <a:srgbClr val="FFBE15"/>
                </a:solidFill>
                <a:latin typeface="Arial"/>
                <a:ea typeface="Arial"/>
                <a:cs typeface="Arial"/>
                <a:sym typeface="Arial"/>
              </a:defRPr>
            </a:lvl9pPr>
          </a:lstStyle>
          <a:p>
            <a:endParaRPr/>
          </a:p>
        </p:txBody>
      </p:sp>
      <p:sp>
        <p:nvSpPr>
          <p:cNvPr id="205" name="Google Shape;205;p47"/>
          <p:cNvSpPr txBox="1">
            <a:spLocks noGrp="1"/>
          </p:cNvSpPr>
          <p:nvPr>
            <p:ph type="body" idx="1"/>
          </p:nvPr>
        </p:nvSpPr>
        <p:spPr>
          <a:xfrm>
            <a:off x="508000" y="1676400"/>
            <a:ext cx="11277600" cy="381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59832137"/>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0" name="Google Shape;250;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 name="Google Shape;25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2" name="Google Shape;25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3" name="Google Shape;25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9784121"/>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txBox="1">
            <a:spLocks/>
          </p:cNvSpPr>
          <p:nvPr userDrawn="1"/>
        </p:nvSpPr>
        <p:spPr>
          <a:xfrm>
            <a:off x="11209556" y="6223233"/>
            <a:ext cx="508000" cy="3810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989E8D-EDA0-4E2B-A4AB-97A2C0ED0524}" type="slidenum">
              <a:rPr lang="en-US" sz="900" smtClean="0"/>
              <a:pPr/>
              <a:t>‹#›</a:t>
            </a:fld>
            <a:endParaRPr lang="en-US" sz="900" dirty="0"/>
          </a:p>
        </p:txBody>
      </p:sp>
    </p:spTree>
    <p:extLst>
      <p:ext uri="{BB962C8B-B14F-4D97-AF65-F5344CB8AC3E}">
        <p14:creationId xmlns:p14="http://schemas.microsoft.com/office/powerpoint/2010/main" val="135717015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defTabSz="914400" rtl="0" eaLnBrk="1" latinLnBrk="0" hangingPunct="1">
        <a:spcBef>
          <a:spcPct val="0"/>
        </a:spcBef>
        <a:buNone/>
        <a:defRPr sz="3600" b="1" kern="1200">
          <a:solidFill>
            <a:srgbClr val="EE2A37"/>
          </a:solidFill>
          <a:latin typeface="Roboto Slab" pitchFamily="2" charset="0"/>
          <a:ea typeface="Roboto Slab" pitchFamily="2"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636466"/>
          </a:solidFill>
          <a:latin typeface="Roboto Slab" pitchFamily="2" charset="0"/>
          <a:ea typeface="Roboto Slab"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636466"/>
          </a:solidFill>
          <a:latin typeface="Roboto Slab" pitchFamily="2" charset="0"/>
          <a:ea typeface="Roboto Slab"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636466"/>
          </a:solidFill>
          <a:latin typeface="Roboto Slab" pitchFamily="2" charset="0"/>
          <a:ea typeface="Roboto Slab"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636466"/>
          </a:solidFill>
          <a:latin typeface="Roboto Slab" pitchFamily="2" charset="0"/>
          <a:ea typeface="Roboto Slab"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636466"/>
          </a:solidFill>
          <a:latin typeface="Roboto Slab" pitchFamily="2" charset="0"/>
          <a:ea typeface="Roboto Slab"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81.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leadersmedia.com/clinical-care/care-coordination-built-10-shared-assumptions" TargetMode="External"/><Relationship Id="rId2" Type="http://schemas.openxmlformats.org/officeDocument/2006/relationships/hyperlink" Target="https://www.census.gov/newsroom/press-releases/2018/cb18-41-population-projections.html" TargetMode="External"/><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530942" y="3028495"/>
            <a:ext cx="11235271" cy="11775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99962"/>
              <a:buFont typeface="Calibri"/>
              <a:buNone/>
            </a:pPr>
            <a:r>
              <a:rPr lang="en-US" dirty="0"/>
              <a:t>RI Primary Care Provider Workforce: meeting the needs of today and tomorrow</a:t>
            </a:r>
            <a:endParaRPr dirty="0"/>
          </a:p>
        </p:txBody>
      </p:sp>
      <p:sp>
        <p:nvSpPr>
          <p:cNvPr id="73" name="Google Shape;73;p1"/>
          <p:cNvSpPr txBox="1">
            <a:spLocks noGrp="1"/>
          </p:cNvSpPr>
          <p:nvPr>
            <p:ph type="subTitle" idx="1"/>
          </p:nvPr>
        </p:nvSpPr>
        <p:spPr>
          <a:xfrm>
            <a:off x="1887794" y="4266995"/>
            <a:ext cx="7698658" cy="1322643"/>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20000"/>
              </a:lnSpc>
              <a:spcBef>
                <a:spcPts val="0"/>
              </a:spcBef>
              <a:spcAft>
                <a:spcPts val="0"/>
              </a:spcAft>
              <a:buClr>
                <a:schemeClr val="dk1"/>
              </a:buClr>
              <a:buSzPts val="2400"/>
              <a:buNone/>
            </a:pPr>
            <a:r>
              <a:rPr lang="en-US" b="1" dirty="0">
                <a:solidFill>
                  <a:schemeClr val="accent5">
                    <a:lumMod val="75000"/>
                  </a:schemeClr>
                </a:solidFill>
              </a:rPr>
              <a:t>Rhode Island Business Group on Health</a:t>
            </a:r>
          </a:p>
          <a:p>
            <a:pPr marL="0" lvl="0" indent="0" algn="ctr" rtl="0">
              <a:lnSpc>
                <a:spcPct val="120000"/>
              </a:lnSpc>
              <a:spcBef>
                <a:spcPts val="0"/>
              </a:spcBef>
              <a:spcAft>
                <a:spcPts val="0"/>
              </a:spcAft>
              <a:buClr>
                <a:schemeClr val="dk1"/>
              </a:buClr>
              <a:buSzPts val="2400"/>
              <a:buNone/>
            </a:pPr>
            <a:r>
              <a:rPr lang="en-US" dirty="0"/>
              <a:t>Jeffrey Borkan, MD, PhD</a:t>
            </a:r>
          </a:p>
          <a:p>
            <a:pPr marL="0" lvl="0" indent="0" algn="ctr" rtl="0">
              <a:lnSpc>
                <a:spcPct val="120000"/>
              </a:lnSpc>
              <a:spcBef>
                <a:spcPts val="0"/>
              </a:spcBef>
              <a:spcAft>
                <a:spcPts val="0"/>
              </a:spcAft>
              <a:buClr>
                <a:schemeClr val="dk1"/>
              </a:buClr>
              <a:buSzPts val="2400"/>
              <a:buNone/>
            </a:pPr>
            <a:r>
              <a:rPr lang="en-US" dirty="0"/>
              <a:t>Assistant Dean for Primary Care-Population Medicine – Brown University</a:t>
            </a:r>
          </a:p>
          <a:p>
            <a:pPr marL="0" lvl="0" indent="0" algn="ctr" rtl="0">
              <a:lnSpc>
                <a:spcPct val="120000"/>
              </a:lnSpc>
              <a:spcBef>
                <a:spcPts val="0"/>
              </a:spcBef>
              <a:spcAft>
                <a:spcPts val="0"/>
              </a:spcAft>
              <a:buClr>
                <a:schemeClr val="dk1"/>
              </a:buClr>
              <a:buSzPts val="2400"/>
              <a:buNone/>
            </a:pPr>
            <a:r>
              <a:rPr lang="en-US" dirty="0"/>
              <a:t>Co-Leader Primary Care Provider Workforce</a:t>
            </a:r>
          </a:p>
          <a:p>
            <a:pPr marL="0" lvl="0" indent="0" algn="ctr" rtl="0">
              <a:lnSpc>
                <a:spcPct val="120000"/>
              </a:lnSpc>
              <a:spcBef>
                <a:spcPts val="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36" b="1" dirty="0"/>
              <a:t>Physician Assistants in Rhode Island</a:t>
            </a:r>
          </a:p>
        </p:txBody>
      </p:sp>
      <p:sp>
        <p:nvSpPr>
          <p:cNvPr id="3" name="Content Placeholder 2"/>
          <p:cNvSpPr>
            <a:spLocks noGrp="1"/>
          </p:cNvSpPr>
          <p:nvPr>
            <p:ph idx="1"/>
          </p:nvPr>
        </p:nvSpPr>
        <p:spPr/>
        <p:txBody>
          <a:bodyPr>
            <a:normAutofit/>
          </a:bodyPr>
          <a:lstStyle/>
          <a:p>
            <a:pPr marL="384068" indent="-391588" defTabSz="872514">
              <a:defRPr/>
            </a:pPr>
            <a:r>
              <a:rPr lang="en-US" sz="2471" dirty="0"/>
              <a:t>549 certified PAs</a:t>
            </a:r>
          </a:p>
          <a:p>
            <a:pPr marL="716901" lvl="1" indent="-391588" defTabSz="872514">
              <a:defRPr/>
            </a:pPr>
            <a:r>
              <a:rPr lang="en-US" sz="2118" dirty="0"/>
              <a:t>300 in 2014 (Largest % increase nationally)</a:t>
            </a:r>
          </a:p>
          <a:p>
            <a:pPr marL="384068" indent="-391588" defTabSz="872514">
              <a:defRPr/>
            </a:pPr>
            <a:r>
              <a:rPr lang="en-US" sz="2471" dirty="0"/>
              <a:t>50.1 PAs/100k – Ranked 22</a:t>
            </a:r>
            <a:r>
              <a:rPr lang="en-US" sz="2471" baseline="30000" dirty="0"/>
              <a:t>nd</a:t>
            </a:r>
            <a:r>
              <a:rPr lang="en-US" sz="2471" dirty="0"/>
              <a:t> </a:t>
            </a:r>
          </a:p>
          <a:p>
            <a:pPr marL="716901" lvl="1" indent="-391588" defTabSz="872514">
              <a:defRPr/>
            </a:pPr>
            <a:r>
              <a:rPr lang="en-US" sz="2118" dirty="0"/>
              <a:t>National 47.6 PAs/100k</a:t>
            </a:r>
          </a:p>
          <a:p>
            <a:endParaRPr lang="en-US" sz="2471" dirty="0"/>
          </a:p>
          <a:p>
            <a:r>
              <a:rPr lang="en-US" sz="2471" dirty="0"/>
              <a:t>New England</a:t>
            </a:r>
          </a:p>
          <a:p>
            <a:pPr lvl="1"/>
            <a:r>
              <a:rPr lang="en-US" sz="2118" dirty="0"/>
              <a:t>MA – 4317</a:t>
            </a:r>
          </a:p>
          <a:p>
            <a:pPr lvl="1"/>
            <a:r>
              <a:rPr lang="en-US" sz="2118" dirty="0"/>
              <a:t>CT – 2847</a:t>
            </a:r>
          </a:p>
          <a:p>
            <a:pPr lvl="1"/>
            <a:r>
              <a:rPr lang="en-US" sz="2118" dirty="0"/>
              <a:t>ME – 986</a:t>
            </a:r>
          </a:p>
          <a:p>
            <a:pPr lvl="1"/>
            <a:r>
              <a:rPr lang="en-US" sz="2118" dirty="0"/>
              <a:t>NH – 991</a:t>
            </a:r>
          </a:p>
          <a:p>
            <a:pPr lvl="1"/>
            <a:r>
              <a:rPr lang="en-US" sz="2118" dirty="0"/>
              <a:t>VT - 423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41" y="5899822"/>
            <a:ext cx="2329233" cy="898341"/>
          </a:xfrm>
          <a:prstGeom prst="rect">
            <a:avLst/>
          </a:prstGeom>
        </p:spPr>
      </p:pic>
      <p:sp>
        <p:nvSpPr>
          <p:cNvPr id="6" name="TextBox 5"/>
          <p:cNvSpPr txBox="1"/>
          <p:nvPr/>
        </p:nvSpPr>
        <p:spPr>
          <a:xfrm>
            <a:off x="5423648" y="6472282"/>
            <a:ext cx="4970369" cy="33669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1588"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*Data courtesy of NCCPA Statistical Profile of Certified PAs</a:t>
            </a:r>
          </a:p>
        </p:txBody>
      </p:sp>
      <p:pic>
        <p:nvPicPr>
          <p:cNvPr id="4" name="Picture 3">
            <a:extLst>
              <a:ext uri="{FF2B5EF4-FFF2-40B4-BE49-F238E27FC236}">
                <a16:creationId xmlns:a16="http://schemas.microsoft.com/office/drawing/2014/main" id="{F06B0E0E-9EDD-4A40-9758-B57B931B6AFD}"/>
              </a:ext>
            </a:extLst>
          </p:cNvPr>
          <p:cNvPicPr>
            <a:picLocks noChangeAspect="1"/>
          </p:cNvPicPr>
          <p:nvPr/>
        </p:nvPicPr>
        <p:blipFill>
          <a:blip r:embed="rId4"/>
          <a:stretch>
            <a:fillRect/>
          </a:stretch>
        </p:blipFill>
        <p:spPr>
          <a:xfrm>
            <a:off x="7219796" y="2690197"/>
            <a:ext cx="2619375" cy="1743075"/>
          </a:xfrm>
          <a:prstGeom prst="rect">
            <a:avLst/>
          </a:prstGeom>
        </p:spPr>
      </p:pic>
    </p:spTree>
    <p:extLst>
      <p:ext uri="{BB962C8B-B14F-4D97-AF65-F5344CB8AC3E}">
        <p14:creationId xmlns:p14="http://schemas.microsoft.com/office/powerpoint/2010/main" val="45117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36"/>
              <a:buFont typeface="Calibri"/>
              <a:buNone/>
            </a:pPr>
            <a:r>
              <a:rPr lang="en-US" sz="4236" b="1"/>
              <a:t>PAs in Primary Care in RI</a:t>
            </a:r>
            <a:endParaRPr b="1"/>
          </a:p>
        </p:txBody>
      </p:sp>
      <p:sp>
        <p:nvSpPr>
          <p:cNvPr id="401" name="Google Shape;401;p36"/>
          <p:cNvSpPr txBox="1">
            <a:spLocks noGrp="1"/>
          </p:cNvSpPr>
          <p:nvPr>
            <p:ph type="body" idx="1"/>
          </p:nvPr>
        </p:nvSpPr>
        <p:spPr>
          <a:xfrm>
            <a:off x="2078691" y="1546412"/>
            <a:ext cx="7986993" cy="50426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71"/>
              <a:buNone/>
            </a:pPr>
            <a:r>
              <a:rPr lang="en-US" sz="2471" dirty="0"/>
              <a:t>Primary Care (FM/GP, General IM, Pedi)</a:t>
            </a:r>
            <a:endParaRPr dirty="0"/>
          </a:p>
          <a:p>
            <a:pPr marL="166416" lvl="0" indent="-166416" algn="l" rtl="0">
              <a:lnSpc>
                <a:spcPct val="90000"/>
              </a:lnSpc>
              <a:spcBef>
                <a:spcPts val="728"/>
              </a:spcBef>
              <a:spcAft>
                <a:spcPts val="0"/>
              </a:spcAft>
              <a:buClr>
                <a:schemeClr val="dk1"/>
              </a:buClr>
              <a:buSzPts val="2471"/>
              <a:buChar char="•"/>
            </a:pPr>
            <a:r>
              <a:rPr lang="en-US" sz="2471" dirty="0"/>
              <a:t>16.5% in Rhode Island (91)</a:t>
            </a:r>
            <a:endParaRPr dirty="0"/>
          </a:p>
          <a:p>
            <a:pPr marL="499248" lvl="1" indent="-166415" algn="l" rtl="0">
              <a:lnSpc>
                <a:spcPct val="90000"/>
              </a:lnSpc>
              <a:spcBef>
                <a:spcPts val="364"/>
              </a:spcBef>
              <a:spcAft>
                <a:spcPts val="0"/>
              </a:spcAft>
              <a:buClr>
                <a:schemeClr val="dk1"/>
              </a:buClr>
              <a:buSzPts val="2118"/>
              <a:buChar char="•"/>
            </a:pPr>
            <a:r>
              <a:rPr lang="en-US" sz="2118" dirty="0"/>
              <a:t>Slight increase from 2020</a:t>
            </a:r>
            <a:endParaRPr dirty="0"/>
          </a:p>
          <a:p>
            <a:pPr marL="499248" lvl="1" indent="-37510" algn="l" rtl="0">
              <a:lnSpc>
                <a:spcPct val="90000"/>
              </a:lnSpc>
              <a:spcBef>
                <a:spcPts val="364"/>
              </a:spcBef>
              <a:spcAft>
                <a:spcPts val="0"/>
              </a:spcAft>
              <a:buClr>
                <a:schemeClr val="dk1"/>
              </a:buClr>
              <a:buSzPts val="2030"/>
              <a:buNone/>
            </a:pPr>
            <a:endParaRPr sz="2029" dirty="0"/>
          </a:p>
          <a:p>
            <a:pPr marL="166416" lvl="0" indent="-166416" algn="l" rtl="0">
              <a:lnSpc>
                <a:spcPct val="90000"/>
              </a:lnSpc>
              <a:spcBef>
                <a:spcPts val="728"/>
              </a:spcBef>
              <a:spcAft>
                <a:spcPts val="0"/>
              </a:spcAft>
              <a:buClr>
                <a:schemeClr val="dk1"/>
              </a:buClr>
              <a:buSzPts val="2471"/>
              <a:buChar char="•"/>
            </a:pPr>
            <a:r>
              <a:rPr lang="en-US" sz="2471" dirty="0"/>
              <a:t>23.7% Nationally</a:t>
            </a:r>
            <a:endParaRPr dirty="0"/>
          </a:p>
          <a:p>
            <a:pPr marL="499248" lvl="1" indent="-166415" algn="l" rtl="0">
              <a:lnSpc>
                <a:spcPct val="90000"/>
              </a:lnSpc>
              <a:spcBef>
                <a:spcPts val="364"/>
              </a:spcBef>
              <a:spcAft>
                <a:spcPts val="0"/>
              </a:spcAft>
              <a:buClr>
                <a:schemeClr val="dk1"/>
              </a:buClr>
              <a:buSzPts val="2118"/>
              <a:buChar char="•"/>
            </a:pPr>
            <a:r>
              <a:rPr lang="en-US" sz="2118" dirty="0"/>
              <a:t>Down from 26.7% in 2017</a:t>
            </a:r>
            <a:endParaRPr dirty="0"/>
          </a:p>
          <a:p>
            <a:pPr marL="166416" lvl="0" indent="-9507" algn="l" rtl="0">
              <a:lnSpc>
                <a:spcPct val="90000"/>
              </a:lnSpc>
              <a:spcBef>
                <a:spcPts val="728"/>
              </a:spcBef>
              <a:spcAft>
                <a:spcPts val="0"/>
              </a:spcAft>
              <a:buClr>
                <a:schemeClr val="dk1"/>
              </a:buClr>
              <a:buSzPts val="2471"/>
              <a:buNone/>
            </a:pPr>
            <a:endParaRPr sz="2471" dirty="0"/>
          </a:p>
          <a:p>
            <a:pPr marL="166416" lvl="0" indent="-166416" algn="l" rtl="0">
              <a:lnSpc>
                <a:spcPct val="90000"/>
              </a:lnSpc>
              <a:spcBef>
                <a:spcPts val="728"/>
              </a:spcBef>
              <a:spcAft>
                <a:spcPts val="0"/>
              </a:spcAft>
              <a:buClr>
                <a:schemeClr val="dk1"/>
              </a:buClr>
              <a:buSzPts val="2471"/>
              <a:buChar char="•"/>
            </a:pPr>
            <a:r>
              <a:rPr lang="en-US" sz="2471" dirty="0"/>
              <a:t>Distribution by most frequently practiced specialty:</a:t>
            </a:r>
            <a:endParaRPr sz="2029" dirty="0"/>
          </a:p>
          <a:p>
            <a:pPr marL="853093" lvl="1" indent="-403432" algn="l" rtl="0">
              <a:lnSpc>
                <a:spcPct val="90000"/>
              </a:lnSpc>
              <a:spcBef>
                <a:spcPts val="364"/>
              </a:spcBef>
              <a:spcAft>
                <a:spcPts val="0"/>
              </a:spcAft>
              <a:buClr>
                <a:schemeClr val="dk1"/>
              </a:buClr>
              <a:buSzPts val="2118"/>
              <a:buFont typeface="Calibri"/>
              <a:buAutoNum type="arabicPeriod"/>
            </a:pPr>
            <a:r>
              <a:rPr lang="en-US" sz="2118" dirty="0"/>
              <a:t>19.6% Surgical Subspecialties </a:t>
            </a:r>
            <a:endParaRPr dirty="0"/>
          </a:p>
          <a:p>
            <a:pPr marL="853093" lvl="1" indent="-403432" algn="l" rtl="0">
              <a:lnSpc>
                <a:spcPct val="90000"/>
              </a:lnSpc>
              <a:spcBef>
                <a:spcPts val="364"/>
              </a:spcBef>
              <a:spcAft>
                <a:spcPts val="0"/>
              </a:spcAft>
              <a:buClr>
                <a:schemeClr val="dk1"/>
              </a:buClr>
              <a:buSzPts val="2118"/>
              <a:buFont typeface="Calibri"/>
              <a:buAutoNum type="arabicPeriod"/>
            </a:pPr>
            <a:r>
              <a:rPr lang="en-US" sz="2118" dirty="0"/>
              <a:t>17 % Emergency Medicine  </a:t>
            </a:r>
            <a:endParaRPr dirty="0"/>
          </a:p>
          <a:p>
            <a:pPr marL="853093" lvl="1" indent="-403432" algn="l" rtl="0">
              <a:lnSpc>
                <a:spcPct val="90000"/>
              </a:lnSpc>
              <a:spcBef>
                <a:spcPts val="364"/>
              </a:spcBef>
              <a:spcAft>
                <a:spcPts val="0"/>
              </a:spcAft>
              <a:buClr>
                <a:schemeClr val="dk1"/>
              </a:buClr>
              <a:buSzPts val="2118"/>
              <a:buFont typeface="Calibri"/>
              <a:buAutoNum type="arabicPeriod"/>
            </a:pPr>
            <a:r>
              <a:rPr lang="en-US" sz="2118" dirty="0"/>
              <a:t>9.4 % Internal Medicine Subspecialties </a:t>
            </a:r>
            <a:endParaRPr dirty="0"/>
          </a:p>
        </p:txBody>
      </p:sp>
      <p:sp>
        <p:nvSpPr>
          <p:cNvPr id="402" name="Google Shape;402;p36"/>
          <p:cNvSpPr txBox="1"/>
          <p:nvPr/>
        </p:nvSpPr>
        <p:spPr>
          <a:xfrm>
            <a:off x="5423648" y="6472282"/>
            <a:ext cx="4970369" cy="33669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588"/>
              <a:buFont typeface="Arial"/>
              <a:buNone/>
              <a:tabLst/>
              <a:defRPr/>
            </a:pPr>
            <a:r>
              <a:rPr kumimoji="0" lang="en-US" sz="1588" b="0" i="0" u="none" strike="noStrike" kern="0" cap="none" spc="0" normalizeH="0" baseline="0" noProof="0">
                <a:ln>
                  <a:noFill/>
                </a:ln>
                <a:solidFill>
                  <a:srgbClr val="000000"/>
                </a:solidFill>
                <a:effectLst/>
                <a:uLnTx/>
                <a:uFillTx/>
                <a:latin typeface="Calibri"/>
                <a:ea typeface="Calibri"/>
                <a:cs typeface="Calibri"/>
                <a:sym typeface="Calibri"/>
              </a:rPr>
              <a:t>*Data courtesy of NCCPA Statistical Profile of Certified PAs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03" name="Google Shape;403;p36"/>
          <p:cNvPicPr preferRelativeResize="0"/>
          <p:nvPr/>
        </p:nvPicPr>
        <p:blipFill rotWithShape="1">
          <a:blip r:embed="rId3">
            <a:alphaModFix/>
          </a:blip>
          <a:srcRect/>
          <a:stretch/>
        </p:blipFill>
        <p:spPr>
          <a:xfrm>
            <a:off x="1792941" y="5899822"/>
            <a:ext cx="2329233" cy="898341"/>
          </a:xfrm>
          <a:prstGeom prst="rect">
            <a:avLst/>
          </a:prstGeom>
          <a:noFill/>
          <a:ln>
            <a:noFill/>
          </a:ln>
        </p:spPr>
      </p:pic>
      <p:pic>
        <p:nvPicPr>
          <p:cNvPr id="2" name="Picture 1">
            <a:extLst>
              <a:ext uri="{FF2B5EF4-FFF2-40B4-BE49-F238E27FC236}">
                <a16:creationId xmlns:a16="http://schemas.microsoft.com/office/drawing/2014/main" id="{99184F0C-12BB-EFAA-7775-896C592A0E58}"/>
              </a:ext>
            </a:extLst>
          </p:cNvPr>
          <p:cNvPicPr>
            <a:picLocks noChangeAspect="1"/>
          </p:cNvPicPr>
          <p:nvPr/>
        </p:nvPicPr>
        <p:blipFill>
          <a:blip r:embed="rId4"/>
          <a:stretch>
            <a:fillRect/>
          </a:stretch>
        </p:blipFill>
        <p:spPr>
          <a:xfrm>
            <a:off x="8684668" y="2324128"/>
            <a:ext cx="2621507" cy="1743607"/>
          </a:xfrm>
          <a:prstGeom prst="rect">
            <a:avLst/>
          </a:prstGeom>
        </p:spPr>
      </p:pic>
    </p:spTree>
    <p:extLst>
      <p:ext uri="{BB962C8B-B14F-4D97-AF65-F5344CB8AC3E}">
        <p14:creationId xmlns:p14="http://schemas.microsoft.com/office/powerpoint/2010/main" val="204223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8"/>
          <p:cNvSpPr txBox="1">
            <a:spLocks noGrp="1"/>
          </p:cNvSpPr>
          <p:nvPr>
            <p:ph type="title"/>
          </p:nvPr>
        </p:nvSpPr>
        <p:spPr>
          <a:xfrm>
            <a:off x="1225059" y="123092"/>
            <a:ext cx="9243647" cy="629262"/>
          </a:xfrm>
          <a:prstGeom prst="rect">
            <a:avLst/>
          </a:prstGeom>
          <a:solidFill>
            <a:schemeClr val="accent2"/>
          </a:solidFill>
          <a:ln>
            <a:noFill/>
          </a:ln>
          <a:effectLst>
            <a:outerShdw blurRad="63500" dist="38099" dir="2700000" algn="ctr" rotWithShape="0">
              <a:schemeClr val="dk1">
                <a:alpha val="74901"/>
              </a:schemeClr>
            </a:outerShdw>
          </a:effectLst>
        </p:spPr>
        <p:txBody>
          <a:bodyPr spcFirstLastPara="1" wrap="square" lIns="91425" tIns="45700" rIns="91425" bIns="45700" anchor="b" anchorCtr="0">
            <a:noAutofit/>
          </a:bodyPr>
          <a:lstStyle/>
          <a:p>
            <a:pPr marL="0" lvl="0" indent="0" algn="l" rtl="0">
              <a:spcBef>
                <a:spcPts val="0"/>
              </a:spcBef>
              <a:spcAft>
                <a:spcPts val="0"/>
              </a:spcAft>
              <a:buNone/>
            </a:pPr>
            <a:r>
              <a:rPr lang="en-US" sz="3200" dirty="0">
                <a:solidFill>
                  <a:schemeClr val="accent3"/>
                </a:solidFill>
              </a:rPr>
              <a:t>NURSE PRACTITIONER  SPECIATIES IN RI</a:t>
            </a:r>
            <a:endParaRPr sz="2800" dirty="0">
              <a:solidFill>
                <a:schemeClr val="accent3"/>
              </a:solidFill>
            </a:endParaRPr>
          </a:p>
        </p:txBody>
      </p:sp>
      <p:sp>
        <p:nvSpPr>
          <p:cNvPr id="411" name="Google Shape;411;p38"/>
          <p:cNvSpPr txBox="1">
            <a:spLocks noGrp="1"/>
          </p:cNvSpPr>
          <p:nvPr>
            <p:ph type="body" idx="2"/>
          </p:nvPr>
        </p:nvSpPr>
        <p:spPr>
          <a:xfrm>
            <a:off x="1143000" y="946885"/>
            <a:ext cx="9243647" cy="4427537"/>
          </a:xfrm>
          <a:prstGeom prst="rect">
            <a:avLst/>
          </a:prstGeom>
          <a:solidFill>
            <a:srgbClr val="F2F2F2"/>
          </a:solidFill>
          <a:ln>
            <a:noFill/>
          </a:ln>
        </p:spPr>
        <p:txBody>
          <a:bodyPr spcFirstLastPara="1" wrap="square" lIns="91425" tIns="45700" rIns="91425" bIns="45700" anchor="t" anchorCtr="0">
            <a:normAutofit lnSpcReduction="10000"/>
          </a:bodyPr>
          <a:lstStyle/>
          <a:p>
            <a:pPr marL="0" lvl="0" indent="0" algn="l" rtl="0">
              <a:spcBef>
                <a:spcPts val="280"/>
              </a:spcBef>
              <a:spcAft>
                <a:spcPts val="0"/>
              </a:spcAft>
              <a:buClr>
                <a:schemeClr val="dk1"/>
              </a:buClr>
              <a:buSzPts val="1400"/>
            </a:pPr>
            <a:r>
              <a:rPr lang="en-US" sz="2000" b="1" dirty="0"/>
              <a:t>1333 Nurse Practitioners in RI*</a:t>
            </a:r>
          </a:p>
          <a:p>
            <a:pPr marL="285750" lvl="0" indent="-285750" algn="l" rtl="0">
              <a:spcBef>
                <a:spcPts val="280"/>
              </a:spcBef>
              <a:spcAft>
                <a:spcPts val="0"/>
              </a:spcAft>
              <a:buClr>
                <a:schemeClr val="dk1"/>
              </a:buClr>
              <a:buSzPts val="1400"/>
              <a:buFont typeface="Arial"/>
              <a:buChar char="•"/>
            </a:pPr>
            <a:r>
              <a:rPr lang="en-US" sz="2000" b="1" dirty="0"/>
              <a:t>70%  (933) WORKING IN PRIMARY CARE SETTINGS (FQHC’s, CHC’s, Hospital based clinics, Private practice)</a:t>
            </a:r>
            <a:endParaRPr sz="2000" dirty="0"/>
          </a:p>
          <a:p>
            <a:pPr marL="285750" indent="-285750">
              <a:buFont typeface="Arial"/>
              <a:buChar char="•"/>
            </a:pPr>
            <a:r>
              <a:rPr lang="en-US" sz="2000" b="1" dirty="0"/>
              <a:t> 4%  IN ACUTE CARE SETTINGS (Urgent, In-patient: critical and acute care, ED)</a:t>
            </a:r>
            <a:endParaRPr lang="en-US" sz="2000" dirty="0"/>
          </a:p>
          <a:p>
            <a:pPr marL="285750" lvl="0" indent="-285750" algn="l" rtl="0">
              <a:spcBef>
                <a:spcPts val="280"/>
              </a:spcBef>
              <a:spcAft>
                <a:spcPts val="0"/>
              </a:spcAft>
              <a:buClr>
                <a:schemeClr val="dk1"/>
              </a:buClr>
              <a:buSzPts val="1400"/>
              <a:buFont typeface="Arial"/>
              <a:buChar char="•"/>
            </a:pPr>
            <a:r>
              <a:rPr lang="en-US" sz="2000" b="1" dirty="0"/>
              <a:t>13% 	Long Term Care</a:t>
            </a:r>
            <a:endParaRPr sz="2000" dirty="0"/>
          </a:p>
          <a:p>
            <a:pPr marL="285750" lvl="0" indent="-285750" algn="l" rtl="0">
              <a:spcBef>
                <a:spcPts val="280"/>
              </a:spcBef>
              <a:spcAft>
                <a:spcPts val="0"/>
              </a:spcAft>
              <a:buClr>
                <a:schemeClr val="dk1"/>
              </a:buClr>
              <a:buSzPts val="1400"/>
              <a:buFont typeface="Arial"/>
              <a:buChar char="•"/>
            </a:pPr>
            <a:r>
              <a:rPr lang="en-US" sz="2000" b="1" dirty="0"/>
              <a:t>10%  Psychiatric mental health nurse practitioner </a:t>
            </a:r>
            <a:endParaRPr sz="2000" dirty="0"/>
          </a:p>
          <a:p>
            <a:pPr marL="285750" lvl="0" indent="-285750" algn="l" rtl="0">
              <a:spcBef>
                <a:spcPts val="280"/>
              </a:spcBef>
              <a:spcAft>
                <a:spcPts val="0"/>
              </a:spcAft>
              <a:buClr>
                <a:schemeClr val="dk1"/>
              </a:buClr>
              <a:buSzPts val="1400"/>
              <a:buFont typeface="Arial"/>
              <a:buChar char="•"/>
            </a:pPr>
            <a:r>
              <a:rPr lang="en-US" sz="2000" b="1" dirty="0"/>
              <a:t> 2%   Neonatal</a:t>
            </a:r>
            <a:endParaRPr sz="2000" dirty="0"/>
          </a:p>
          <a:p>
            <a:pPr marL="0" lvl="0" indent="0" algn="l" rtl="0">
              <a:spcBef>
                <a:spcPts val="360"/>
              </a:spcBef>
              <a:spcAft>
                <a:spcPts val="0"/>
              </a:spcAft>
              <a:buClr>
                <a:schemeClr val="dk1"/>
              </a:buClr>
              <a:buSzPts val="1800"/>
              <a:buFont typeface="Arial"/>
              <a:buNone/>
            </a:pPr>
            <a:endParaRPr lang="en-US" sz="1800" b="1" dirty="0"/>
          </a:p>
          <a:p>
            <a:pPr marL="0" lvl="0" indent="0" algn="l" rtl="0">
              <a:spcBef>
                <a:spcPts val="360"/>
              </a:spcBef>
              <a:spcAft>
                <a:spcPts val="0"/>
              </a:spcAft>
              <a:buClr>
                <a:schemeClr val="dk1"/>
              </a:buClr>
              <a:buSzPts val="1800"/>
              <a:buFont typeface="Arial"/>
              <a:buNone/>
            </a:pPr>
            <a:endParaRPr lang="en-US" sz="1800" b="1" dirty="0"/>
          </a:p>
          <a:p>
            <a:pPr marL="0" lvl="0" indent="0" algn="l" rtl="0">
              <a:spcBef>
                <a:spcPts val="360"/>
              </a:spcBef>
              <a:spcAft>
                <a:spcPts val="0"/>
              </a:spcAft>
              <a:buClr>
                <a:schemeClr val="dk1"/>
              </a:buClr>
              <a:buSzPts val="1800"/>
              <a:buFont typeface="Arial"/>
              <a:buNone/>
            </a:pPr>
            <a:endParaRPr lang="en-US" sz="1800" b="1" dirty="0"/>
          </a:p>
          <a:p>
            <a:pPr marL="0" lvl="0" indent="0" algn="l" rtl="0">
              <a:spcBef>
                <a:spcPts val="360"/>
              </a:spcBef>
              <a:spcAft>
                <a:spcPts val="0"/>
              </a:spcAft>
              <a:buClr>
                <a:schemeClr val="dk1"/>
              </a:buClr>
              <a:buSzPts val="1800"/>
              <a:buFont typeface="Arial"/>
              <a:buNone/>
            </a:pPr>
            <a:r>
              <a:rPr lang="en-US" sz="1800" b="1" dirty="0"/>
              <a:t>NP’S MORE LIKELY TO WORK IN HEALTH CENTERS, OUT-PT CLINICS, HOSPITAL BASED CLINICS.</a:t>
            </a:r>
            <a:endParaRPr dirty="0"/>
          </a:p>
          <a:p>
            <a:pPr marL="0" lvl="0" indent="0" algn="l" rtl="0">
              <a:spcBef>
                <a:spcPts val="360"/>
              </a:spcBef>
              <a:spcAft>
                <a:spcPts val="0"/>
              </a:spcAft>
              <a:buClr>
                <a:schemeClr val="dk1"/>
              </a:buClr>
              <a:buSzPts val="1800"/>
              <a:buFont typeface="Arial"/>
              <a:buNone/>
            </a:pPr>
            <a:r>
              <a:rPr lang="en-US" sz="1800" b="1" dirty="0"/>
              <a:t>FOCUS ON TEAM BASED PHC TO ENHANCE AND INCREASE PATIENT ACCESS.</a:t>
            </a:r>
            <a:endParaRPr dirty="0"/>
          </a:p>
          <a:p>
            <a:pPr marL="285750" lvl="0" indent="-196850" algn="l" rtl="0">
              <a:spcBef>
                <a:spcPts val="280"/>
              </a:spcBef>
              <a:spcAft>
                <a:spcPts val="0"/>
              </a:spcAft>
              <a:buClr>
                <a:schemeClr val="dk1"/>
              </a:buClr>
              <a:buSzPts val="1400"/>
              <a:buFont typeface="Arial"/>
              <a:buNone/>
            </a:pPr>
            <a:endParaRPr dirty="0"/>
          </a:p>
        </p:txBody>
      </p:sp>
      <p:sp>
        <p:nvSpPr>
          <p:cNvPr id="412" name="Google Shape;412;p38"/>
          <p:cNvSpPr txBox="1"/>
          <p:nvPr/>
        </p:nvSpPr>
        <p:spPr>
          <a:xfrm>
            <a:off x="3810000" y="5097463"/>
            <a:ext cx="8077200"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PETERSON, ET AL (2013)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7708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39"/>
          <p:cNvSpPr/>
          <p:nvPr/>
        </p:nvSpPr>
        <p:spPr>
          <a:xfrm>
            <a:off x="327025" y="322263"/>
            <a:ext cx="7059613" cy="1963737"/>
          </a:xfrm>
          <a:prstGeom prst="rect">
            <a:avLst/>
          </a:prstGeom>
          <a:solidFill>
            <a:srgbClr val="624C48">
              <a:alpha val="94901"/>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9" name="Google Shape;419;p39"/>
          <p:cNvSpPr txBox="1">
            <a:spLocks noGrp="1"/>
          </p:cNvSpPr>
          <p:nvPr>
            <p:ph type="title"/>
          </p:nvPr>
        </p:nvSpPr>
        <p:spPr>
          <a:xfrm>
            <a:off x="523875" y="490538"/>
            <a:ext cx="6594475" cy="1625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dirty="0">
                <a:solidFill>
                  <a:srgbClr val="FFFFFF"/>
                </a:solidFill>
              </a:rPr>
              <a:t>NP EDUCATION IN RI</a:t>
            </a:r>
            <a:br>
              <a:rPr lang="en-US" dirty="0">
                <a:solidFill>
                  <a:srgbClr val="FFFFFF"/>
                </a:solidFill>
              </a:rPr>
            </a:br>
            <a:r>
              <a:rPr lang="en-US" b="1" i="1" dirty="0">
                <a:solidFill>
                  <a:srgbClr val="FFFFFF"/>
                </a:solidFill>
              </a:rPr>
              <a:t>Filling the Primary Care Need?</a:t>
            </a:r>
            <a:endParaRPr dirty="0"/>
          </a:p>
        </p:txBody>
      </p:sp>
      <p:pic>
        <p:nvPicPr>
          <p:cNvPr id="420" name="Google Shape;420;p39" descr="Nursing Graduate Programs | Rhode Island College"/>
          <p:cNvPicPr preferRelativeResize="0">
            <a:picLocks noGrp="1"/>
          </p:cNvPicPr>
          <p:nvPr>
            <p:ph type="body" idx="1"/>
          </p:nvPr>
        </p:nvPicPr>
        <p:blipFill rotWithShape="1">
          <a:blip r:embed="rId3">
            <a:alphaModFix/>
          </a:blip>
          <a:srcRect l="14841" r="1349" b="-2"/>
          <a:stretch/>
        </p:blipFill>
        <p:spPr>
          <a:xfrm>
            <a:off x="327025" y="2454275"/>
            <a:ext cx="7059613" cy="4081463"/>
          </a:xfrm>
          <a:prstGeom prst="rect">
            <a:avLst/>
          </a:prstGeom>
          <a:noFill/>
          <a:ln>
            <a:noFill/>
          </a:ln>
        </p:spPr>
      </p:pic>
      <p:sp>
        <p:nvSpPr>
          <p:cNvPr id="421" name="Google Shape;421;p39"/>
          <p:cNvSpPr/>
          <p:nvPr/>
        </p:nvSpPr>
        <p:spPr>
          <a:xfrm>
            <a:off x="7556500" y="322263"/>
            <a:ext cx="4313238" cy="6213475"/>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2" name="Google Shape;422;p39"/>
          <p:cNvSpPr txBox="1">
            <a:spLocks noGrp="1"/>
          </p:cNvSpPr>
          <p:nvPr>
            <p:ph type="body" idx="2"/>
          </p:nvPr>
        </p:nvSpPr>
        <p:spPr>
          <a:xfrm>
            <a:off x="7743825" y="917575"/>
            <a:ext cx="3924300" cy="54022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Arial"/>
              <a:buNone/>
            </a:pPr>
            <a:r>
              <a:rPr lang="en-US" sz="3200" dirty="0">
                <a:solidFill>
                  <a:srgbClr val="FFFFFF"/>
                </a:solidFill>
              </a:rPr>
              <a:t>Nurse Practitioner  PROGRAMS IN RI (PRIMARY CARE)</a:t>
            </a:r>
            <a:endParaRPr dirty="0"/>
          </a:p>
          <a:p>
            <a:pPr indent="-457200">
              <a:buClr>
                <a:srgbClr val="FFFFFF"/>
              </a:buClr>
              <a:buSzPts val="2800"/>
            </a:pPr>
            <a:r>
              <a:rPr lang="en-US" dirty="0">
                <a:solidFill>
                  <a:srgbClr val="FFFFFF"/>
                </a:solidFill>
              </a:rPr>
              <a:t>URI: 20-30 grads/year</a:t>
            </a:r>
          </a:p>
          <a:p>
            <a:pPr indent="-457200">
              <a:buClr>
                <a:srgbClr val="FFFFFF"/>
              </a:buClr>
              <a:buSzPts val="2800"/>
            </a:pPr>
            <a:r>
              <a:rPr lang="en-US" dirty="0">
                <a:solidFill>
                  <a:srgbClr val="FFFFFF"/>
                </a:solidFill>
              </a:rPr>
              <a:t>SALVE: 7-10 grads/year</a:t>
            </a:r>
            <a:endParaRPr dirty="0"/>
          </a:p>
          <a:p>
            <a:pPr marL="0" lvl="0" indent="0" algn="l" rtl="0">
              <a:lnSpc>
                <a:spcPct val="90000"/>
              </a:lnSpc>
              <a:spcBef>
                <a:spcPts val="1000"/>
              </a:spcBef>
              <a:spcAft>
                <a:spcPts val="0"/>
              </a:spcAft>
              <a:buClr>
                <a:srgbClr val="FFFFFF"/>
              </a:buClr>
              <a:buSzPts val="2800"/>
              <a:buFont typeface="Arial"/>
              <a:buNone/>
            </a:pPr>
            <a:endParaRPr lang="en-US" b="1" dirty="0">
              <a:solidFill>
                <a:srgbClr val="FF9999"/>
              </a:solidFill>
            </a:endParaRPr>
          </a:p>
          <a:p>
            <a:pPr marL="0" lvl="0" indent="0" algn="l" rtl="0">
              <a:lnSpc>
                <a:spcPct val="90000"/>
              </a:lnSpc>
              <a:spcBef>
                <a:spcPts val="1000"/>
              </a:spcBef>
              <a:spcAft>
                <a:spcPts val="0"/>
              </a:spcAft>
              <a:buClr>
                <a:srgbClr val="FFFFFF"/>
              </a:buClr>
              <a:buSzPts val="2800"/>
              <a:buFont typeface="Arial"/>
              <a:buNone/>
            </a:pPr>
            <a:r>
              <a:rPr lang="en-US" b="1" dirty="0">
                <a:solidFill>
                  <a:srgbClr val="FF9999"/>
                </a:solidFill>
              </a:rPr>
              <a:t>WON’T MEET PRIMARY HEALTH CARE NEEDS </a:t>
            </a:r>
            <a:endParaRPr b="1" dirty="0">
              <a:solidFill>
                <a:srgbClr val="FF9999"/>
              </a:solidFill>
            </a:endParaRPr>
          </a:p>
        </p:txBody>
      </p:sp>
    </p:spTree>
    <p:extLst>
      <p:ext uri="{BB962C8B-B14F-4D97-AF65-F5344CB8AC3E}">
        <p14:creationId xmlns:p14="http://schemas.microsoft.com/office/powerpoint/2010/main" val="25772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2">
                                            <p:txEl>
                                              <p:pRg st="4" end="4"/>
                                            </p:txEl>
                                          </p:spTgt>
                                        </p:tgtEl>
                                        <p:attrNameLst>
                                          <p:attrName>style.visibility</p:attrName>
                                        </p:attrNameLst>
                                      </p:cBhvr>
                                      <p:to>
                                        <p:strVal val="visible"/>
                                      </p:to>
                                    </p:set>
                                    <p:anim calcmode="lin" valueType="num">
                                      <p:cBhvr additive="base">
                                        <p:cTn id="7" dur="500" fill="hold"/>
                                        <p:tgtEl>
                                          <p:spTgt spid="42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5A308-5607-EFEC-E13F-88A2F0B30668}"/>
              </a:ext>
            </a:extLst>
          </p:cNvPr>
          <p:cNvSpPr>
            <a:spLocks noGrp="1"/>
          </p:cNvSpPr>
          <p:nvPr>
            <p:ph type="title"/>
          </p:nvPr>
        </p:nvSpPr>
        <p:spPr/>
        <p:txBody>
          <a:bodyPr/>
          <a:lstStyle/>
          <a:p>
            <a:r>
              <a:rPr lang="en-US" dirty="0"/>
              <a:t>RI Primary Care Training Program 2023 Data</a:t>
            </a:r>
          </a:p>
        </p:txBody>
      </p:sp>
      <p:sp>
        <p:nvSpPr>
          <p:cNvPr id="5" name="Text Placeholder 4">
            <a:extLst>
              <a:ext uri="{FF2B5EF4-FFF2-40B4-BE49-F238E27FC236}">
                <a16:creationId xmlns:a16="http://schemas.microsoft.com/office/drawing/2014/main" id="{89AC85B2-55BA-D799-E826-100405BAAA66}"/>
              </a:ext>
            </a:extLst>
          </p:cNvPr>
          <p:cNvSpPr>
            <a:spLocks noGrp="1"/>
          </p:cNvSpPr>
          <p:nvPr>
            <p:ph type="body" idx="1"/>
          </p:nvPr>
        </p:nvSpPr>
        <p:spPr>
          <a:xfrm>
            <a:off x="8651630" y="5961185"/>
            <a:ext cx="2702169" cy="215778"/>
          </a:xfrm>
        </p:spPr>
        <p:txBody>
          <a:bodyPr/>
          <a:lstStyle/>
          <a:p>
            <a:pPr marL="114300" indent="0">
              <a:buNone/>
            </a:pPr>
            <a:endParaRPr lang="en-US" dirty="0"/>
          </a:p>
        </p:txBody>
      </p:sp>
      <p:pic>
        <p:nvPicPr>
          <p:cNvPr id="8" name="Picture 7">
            <a:extLst>
              <a:ext uri="{FF2B5EF4-FFF2-40B4-BE49-F238E27FC236}">
                <a16:creationId xmlns:a16="http://schemas.microsoft.com/office/drawing/2014/main" id="{91C0B675-F32C-6077-FBBB-5F79E8FBB959}"/>
              </a:ext>
            </a:extLst>
          </p:cNvPr>
          <p:cNvPicPr>
            <a:picLocks noChangeAspect="1"/>
          </p:cNvPicPr>
          <p:nvPr/>
        </p:nvPicPr>
        <p:blipFill>
          <a:blip r:embed="rId2"/>
          <a:stretch>
            <a:fillRect/>
          </a:stretch>
        </p:blipFill>
        <p:spPr>
          <a:xfrm>
            <a:off x="369391" y="2411350"/>
            <a:ext cx="11753363" cy="2916788"/>
          </a:xfrm>
          <a:prstGeom prst="rect">
            <a:avLst/>
          </a:prstGeom>
        </p:spPr>
      </p:pic>
    </p:spTree>
    <p:extLst>
      <p:ext uri="{BB962C8B-B14F-4D97-AF65-F5344CB8AC3E}">
        <p14:creationId xmlns:p14="http://schemas.microsoft.com/office/powerpoint/2010/main" val="334028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3" cstate="print"/>
          <a:srcRect/>
          <a:stretch>
            <a:fillRect/>
          </a:stretch>
        </p:blipFill>
        <p:spPr bwMode="auto">
          <a:xfrm>
            <a:off x="2844802" y="990600"/>
            <a:ext cx="6502400" cy="4876800"/>
          </a:xfrm>
          <a:prstGeom prst="rect">
            <a:avLst/>
          </a:prstGeom>
          <a:noFill/>
          <a:ln w="9525">
            <a:noFill/>
            <a:miter lim="800000"/>
            <a:headEnd/>
            <a:tailEnd/>
          </a:ln>
        </p:spPr>
      </p:pic>
      <p:sp>
        <p:nvSpPr>
          <p:cNvPr id="2" name="TextBox 1">
            <a:extLst>
              <a:ext uri="{FF2B5EF4-FFF2-40B4-BE49-F238E27FC236}">
                <a16:creationId xmlns:a16="http://schemas.microsoft.com/office/drawing/2014/main" id="{1278F0B2-C726-4946-BE24-C2CC67DBEAD4}"/>
              </a:ext>
            </a:extLst>
          </p:cNvPr>
          <p:cNvSpPr txBox="1"/>
          <p:nvPr/>
        </p:nvSpPr>
        <p:spPr>
          <a:xfrm>
            <a:off x="2607186" y="5780139"/>
            <a:ext cx="6740012" cy="400110"/>
          </a:xfrm>
          <a:prstGeom prst="rect">
            <a:avLst/>
          </a:prstGeom>
          <a:noFill/>
        </p:spPr>
        <p:txBody>
          <a:bodyPr wrap="square" rtlCol="0">
            <a:spAutoFit/>
          </a:bodyPr>
          <a:lstStyle/>
          <a:p>
            <a:r>
              <a:rPr lang="en-US" sz="2000" b="1" i="1" dirty="0">
                <a:solidFill>
                  <a:schemeClr val="tx2"/>
                </a:solidFill>
              </a:rPr>
              <a:t>The workforce future looks bleak unless we 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8322-2761-D10A-F985-AB467EFDEE7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922467F-2146-ECA8-58AD-814A45BFC8B0}"/>
              </a:ext>
            </a:extLst>
          </p:cNvPr>
          <p:cNvSpPr>
            <a:spLocks noGrp="1"/>
          </p:cNvSpPr>
          <p:nvPr>
            <p:ph type="body" idx="1"/>
          </p:nvPr>
        </p:nvSpPr>
        <p:spPr/>
        <p:txBody>
          <a:bodyPr>
            <a:normAutofit fontScale="92500"/>
          </a:bodyPr>
          <a:lstStyle/>
          <a:p>
            <a:r>
              <a:rPr lang="en-US" sz="8000" b="1" dirty="0"/>
              <a:t>Why does this matter?</a:t>
            </a:r>
          </a:p>
        </p:txBody>
      </p:sp>
    </p:spTree>
    <p:extLst>
      <p:ext uri="{BB962C8B-B14F-4D97-AF65-F5344CB8AC3E}">
        <p14:creationId xmlns:p14="http://schemas.microsoft.com/office/powerpoint/2010/main" val="135288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E42E-22E1-45F7-BC1C-CE6F0103842D}"/>
              </a:ext>
            </a:extLst>
          </p:cNvPr>
          <p:cNvSpPr>
            <a:spLocks noGrp="1"/>
          </p:cNvSpPr>
          <p:nvPr>
            <p:ph type="title"/>
          </p:nvPr>
        </p:nvSpPr>
        <p:spPr/>
        <p:txBody>
          <a:bodyPr/>
          <a:lstStyle/>
          <a:p>
            <a:r>
              <a:rPr lang="en-US" dirty="0"/>
              <a:t>Advantages of Robust Primary Care </a:t>
            </a:r>
          </a:p>
        </p:txBody>
      </p:sp>
      <p:sp>
        <p:nvSpPr>
          <p:cNvPr id="3" name="Content Placeholder 2">
            <a:extLst>
              <a:ext uri="{FF2B5EF4-FFF2-40B4-BE49-F238E27FC236}">
                <a16:creationId xmlns:a16="http://schemas.microsoft.com/office/drawing/2014/main" id="{E5A29D0C-A77A-4DB7-A936-8DB83479947F}"/>
              </a:ext>
            </a:extLst>
          </p:cNvPr>
          <p:cNvSpPr>
            <a:spLocks noGrp="1"/>
          </p:cNvSpPr>
          <p:nvPr>
            <p:ph idx="1"/>
          </p:nvPr>
        </p:nvSpPr>
        <p:spPr/>
        <p:txBody>
          <a:bodyPr/>
          <a:lstStyle/>
          <a:p>
            <a:r>
              <a:rPr lang="en-US" dirty="0"/>
              <a:t>Combines prevention, acute care, and chronic care</a:t>
            </a:r>
          </a:p>
          <a:p>
            <a:r>
              <a:rPr lang="en-US" dirty="0"/>
              <a:t>Whole person approach and management </a:t>
            </a:r>
          </a:p>
          <a:p>
            <a:r>
              <a:rPr lang="en-US" dirty="0"/>
              <a:t>Improved health outcomes</a:t>
            </a:r>
          </a:p>
          <a:p>
            <a:r>
              <a:rPr lang="en-US" dirty="0"/>
              <a:t>Improved longevity</a:t>
            </a:r>
          </a:p>
          <a:p>
            <a:r>
              <a:rPr lang="en-US" dirty="0"/>
              <a:t>Saves money </a:t>
            </a:r>
          </a:p>
          <a:p>
            <a:endParaRPr lang="en-US" dirty="0"/>
          </a:p>
          <a:p>
            <a:endParaRPr lang="en-US" dirty="0"/>
          </a:p>
        </p:txBody>
      </p:sp>
      <p:pic>
        <p:nvPicPr>
          <p:cNvPr id="4" name="Picture 3">
            <a:extLst>
              <a:ext uri="{FF2B5EF4-FFF2-40B4-BE49-F238E27FC236}">
                <a16:creationId xmlns:a16="http://schemas.microsoft.com/office/drawing/2014/main" id="{41B7301C-D3D6-4BC2-A061-2BB7CE15CAD5}"/>
              </a:ext>
            </a:extLst>
          </p:cNvPr>
          <p:cNvPicPr>
            <a:picLocks noChangeAspect="1"/>
          </p:cNvPicPr>
          <p:nvPr/>
        </p:nvPicPr>
        <p:blipFill>
          <a:blip r:embed="rId3"/>
          <a:stretch>
            <a:fillRect/>
          </a:stretch>
        </p:blipFill>
        <p:spPr>
          <a:xfrm>
            <a:off x="8018360" y="2721693"/>
            <a:ext cx="2973490" cy="2973490"/>
          </a:xfrm>
          <a:prstGeom prst="rect">
            <a:avLst/>
          </a:prstGeom>
        </p:spPr>
      </p:pic>
    </p:spTree>
    <p:extLst>
      <p:ext uri="{BB962C8B-B14F-4D97-AF65-F5344CB8AC3E}">
        <p14:creationId xmlns:p14="http://schemas.microsoft.com/office/powerpoint/2010/main" val="319589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1200" y="274638"/>
            <a:ext cx="5181600" cy="1143000"/>
          </a:xfrm>
          <a:solidFill>
            <a:srgbClr val="153871">
              <a:alpha val="49803"/>
            </a:srgbClr>
          </a:solidFill>
        </p:spPr>
        <p:txBody>
          <a:bodyPr/>
          <a:lstStyle/>
          <a:p>
            <a:pPr eaLnBrk="1" hangingPunct="1"/>
            <a:r>
              <a:rPr lang="en-US" dirty="0">
                <a:solidFill>
                  <a:schemeClr val="bg1"/>
                </a:solidFill>
              </a:rPr>
              <a:t>Associated Value</a:t>
            </a:r>
          </a:p>
        </p:txBody>
      </p:sp>
      <p:sp>
        <p:nvSpPr>
          <p:cNvPr id="43011" name="Content Placeholder 2"/>
          <p:cNvSpPr>
            <a:spLocks noGrp="1"/>
          </p:cNvSpPr>
          <p:nvPr>
            <p:ph idx="1"/>
          </p:nvPr>
        </p:nvSpPr>
        <p:spPr>
          <a:xfrm>
            <a:off x="1676400" y="1600207"/>
            <a:ext cx="5562600" cy="4525963"/>
          </a:xfrm>
        </p:spPr>
        <p:txBody>
          <a:bodyPr>
            <a:normAutofit/>
          </a:bodyPr>
          <a:lstStyle/>
          <a:p>
            <a:pPr eaLnBrk="1" hangingPunct="1"/>
            <a:r>
              <a:rPr lang="en-US" sz="2400" b="1" dirty="0">
                <a:solidFill>
                  <a:schemeClr val="tx1"/>
                </a:solidFill>
              </a:rPr>
              <a:t>Adding one FP per 1,000 population, or 100 per 100,000 reduces readmission odds for:</a:t>
            </a:r>
          </a:p>
          <a:p>
            <a:pPr lvl="1" eaLnBrk="1" hangingPunct="1"/>
            <a:r>
              <a:rPr lang="en-US" sz="2000" b="1" dirty="0">
                <a:solidFill>
                  <a:schemeClr val="tx1"/>
                </a:solidFill>
              </a:rPr>
              <a:t>Pneumonia 7%</a:t>
            </a:r>
          </a:p>
          <a:p>
            <a:pPr lvl="1" eaLnBrk="1" hangingPunct="1"/>
            <a:r>
              <a:rPr lang="en-US" sz="2000" b="1" dirty="0">
                <a:solidFill>
                  <a:schemeClr val="tx1"/>
                </a:solidFill>
              </a:rPr>
              <a:t>Heart Attack 5%</a:t>
            </a:r>
          </a:p>
          <a:p>
            <a:pPr lvl="1" eaLnBrk="1" hangingPunct="1"/>
            <a:r>
              <a:rPr lang="en-US" sz="2000" b="1" dirty="0">
                <a:solidFill>
                  <a:schemeClr val="tx1"/>
                </a:solidFill>
              </a:rPr>
              <a:t>Congestive Heart Failure 8%</a:t>
            </a:r>
          </a:p>
          <a:p>
            <a:pPr eaLnBrk="1" hangingPunct="1"/>
            <a:r>
              <a:rPr lang="en-US" sz="2400" b="1" dirty="0">
                <a:solidFill>
                  <a:schemeClr val="tx1"/>
                </a:solidFill>
              </a:rPr>
              <a:t>46 FPs per 100,000 population = -$81 million per year</a:t>
            </a:r>
          </a:p>
          <a:p>
            <a:pPr eaLnBrk="1" hangingPunct="1"/>
            <a:r>
              <a:rPr lang="en-US" sz="2400" b="1" dirty="0">
                <a:solidFill>
                  <a:schemeClr val="tx1"/>
                </a:solidFill>
              </a:rPr>
              <a:t>100 FPs/100,000 population = -$579 million per year</a:t>
            </a:r>
            <a:endParaRPr lang="en-US" sz="3200" b="1" dirty="0">
              <a:solidFill>
                <a:schemeClr val="tx1"/>
              </a:solidFill>
            </a:endParaRPr>
          </a:p>
        </p:txBody>
      </p:sp>
      <p:pic>
        <p:nvPicPr>
          <p:cNvPr id="7173" name="Picture 5" descr="http://www.aafp.org/afp/2011/0501/afp20110501p1054-uf1.gif"/>
          <p:cNvPicPr>
            <a:picLocks noChangeAspect="1" noChangeArrowheads="1"/>
          </p:cNvPicPr>
          <p:nvPr/>
        </p:nvPicPr>
        <p:blipFill>
          <a:blip r:embed="rId3" cstate="print"/>
          <a:srcRect/>
          <a:stretch>
            <a:fillRect/>
          </a:stretch>
        </p:blipFill>
        <p:spPr bwMode="auto">
          <a:xfrm>
            <a:off x="7040573" y="111129"/>
            <a:ext cx="3597275" cy="6640513"/>
          </a:xfrm>
          <a:prstGeom prst="rect">
            <a:avLst/>
          </a:prstGeom>
          <a:noFill/>
          <a:ln w="9525">
            <a:noFill/>
            <a:miter lim="800000"/>
            <a:headEnd/>
            <a:tailEnd/>
          </a:ln>
        </p:spPr>
      </p:pic>
      <p:sp>
        <p:nvSpPr>
          <p:cNvPr id="43013" name="TextBox 3"/>
          <p:cNvSpPr txBox="1">
            <a:spLocks noChangeArrowheads="1"/>
          </p:cNvSpPr>
          <p:nvPr/>
        </p:nvSpPr>
        <p:spPr bwMode="auto">
          <a:xfrm>
            <a:off x="1981200" y="5943609"/>
            <a:ext cx="4495800" cy="5847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tab pos="1490663" algn="l"/>
              </a:tabLst>
              <a:defRPr/>
            </a:pP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a:sym typeface="Arial"/>
              </a:rPr>
              <a:t>Chetty</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a:sym typeface="Arial"/>
              </a:rPr>
              <a:t>, Culpepper, et al.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a:sym typeface="Arial"/>
              </a:rPr>
              <a:t>Amer</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a:sym typeface="Arial"/>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a:sym typeface="Arial"/>
              </a:rPr>
              <a:t>Fam</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a:sym typeface="Arial"/>
              </a:rPr>
              <a:t> Phys. May, 2011 1;83(9);1054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rmAutofit fontScale="90000"/>
          </a:bodyPr>
          <a:lstStyle/>
          <a:p>
            <a:r>
              <a:rPr lang="en-US" sz="3100" dirty="0"/>
              <a:t>Association of Primary Care Physician Supply With Population Mortality in the United States, 2005-2015</a:t>
            </a:r>
            <a:br>
              <a:rPr lang="en-US" dirty="0"/>
            </a:br>
            <a:endParaRPr lang="en-US" dirty="0"/>
          </a:p>
        </p:txBody>
      </p:sp>
      <p:sp>
        <p:nvSpPr>
          <p:cNvPr id="5" name="Content Placeholder 4"/>
          <p:cNvSpPr>
            <a:spLocks noGrp="1"/>
          </p:cNvSpPr>
          <p:nvPr>
            <p:ph sz="half" idx="1"/>
          </p:nvPr>
        </p:nvSpPr>
        <p:spPr/>
        <p:txBody>
          <a:bodyPr>
            <a:normAutofit/>
          </a:bodyPr>
          <a:lstStyle/>
          <a:p>
            <a:pPr marL="0" indent="0">
              <a:buNone/>
            </a:pPr>
            <a:r>
              <a:rPr lang="en-US" dirty="0"/>
              <a:t> Every 10 additional primary care physicians per 100 000 population was associated with a 51.5-day increase in life expectancy. </a:t>
            </a:r>
          </a:p>
          <a:p>
            <a:pPr marL="0" indent="0">
              <a:buNone/>
            </a:pPr>
            <a:r>
              <a:rPr lang="en-US" dirty="0"/>
              <a:t>.</a:t>
            </a:r>
          </a:p>
        </p:txBody>
      </p:sp>
      <p:sp>
        <p:nvSpPr>
          <p:cNvPr id="6" name="Content Placeholder 5"/>
          <p:cNvSpPr>
            <a:spLocks noGrp="1"/>
          </p:cNvSpPr>
          <p:nvPr>
            <p:ph sz="half" idx="2"/>
          </p:nvPr>
        </p:nvSpPr>
        <p:spPr>
          <a:xfrm>
            <a:off x="4343400" y="4595019"/>
            <a:ext cx="5562600" cy="4525963"/>
          </a:xfrm>
        </p:spPr>
        <p:txBody>
          <a:bodyPr>
            <a:normAutofit/>
          </a:bodyPr>
          <a:lstStyle/>
          <a:p>
            <a:pPr marL="0" indent="0">
              <a:buNone/>
            </a:pPr>
            <a:r>
              <a:rPr lang="en-US" i="1" dirty="0">
                <a:solidFill>
                  <a:schemeClr val="accent2"/>
                </a:solidFill>
              </a:rPr>
              <a:t>However, density of primary care physicians decreased while the density of specialists increased</a:t>
            </a:r>
          </a:p>
        </p:txBody>
      </p:sp>
      <p:sp>
        <p:nvSpPr>
          <p:cNvPr id="4" name="TextBox 3"/>
          <p:cNvSpPr txBox="1"/>
          <p:nvPr/>
        </p:nvSpPr>
        <p:spPr>
          <a:xfrm>
            <a:off x="5105400" y="6248401"/>
            <a:ext cx="441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Arial"/>
                <a:sym typeface="Arial"/>
              </a:rPr>
              <a:t>JAMA Intern Med. </a:t>
            </a:r>
            <a:r>
              <a:rPr kumimoji="0" lang="en-US" sz="1800" b="0" i="0" u="none" strike="noStrike" kern="1200" cap="none" spc="0" normalizeH="0" baseline="0" noProof="0" dirty="0">
                <a:ln>
                  <a:noFill/>
                </a:ln>
                <a:solidFill>
                  <a:prstClr val="black"/>
                </a:solidFill>
                <a:effectLst/>
                <a:uLnTx/>
                <a:uFillTx/>
                <a:latin typeface="Calibri"/>
                <a:ea typeface="+mn-ea"/>
                <a:cs typeface="Arial"/>
                <a:sym typeface="Arial"/>
              </a:rPr>
              <a:t>Published online February 18, 2019</a:t>
            </a:r>
          </a:p>
        </p:txBody>
      </p:sp>
      <p:pic>
        <p:nvPicPr>
          <p:cNvPr id="174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2209801"/>
            <a:ext cx="3228975" cy="1419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a16="http://schemas.microsoft.com/office/drawing/2014/main" id="{5E7614A1-E924-4CF0-84D6-6195D39F381E}"/>
              </a:ext>
            </a:extLst>
          </p:cNvPr>
          <p:cNvPicPr>
            <a:picLocks noChangeAspect="1"/>
          </p:cNvPicPr>
          <p:nvPr/>
        </p:nvPicPr>
        <p:blipFill>
          <a:blip r:embed="rId4"/>
          <a:stretch>
            <a:fillRect/>
          </a:stretch>
        </p:blipFill>
        <p:spPr>
          <a:xfrm>
            <a:off x="862013" y="4551007"/>
            <a:ext cx="3228975" cy="1413573"/>
          </a:xfrm>
          <a:prstGeom prst="rect">
            <a:avLst/>
          </a:prstGeom>
        </p:spPr>
      </p:pic>
    </p:spTree>
    <p:extLst>
      <p:ext uri="{BB962C8B-B14F-4D97-AF65-F5344CB8AC3E}">
        <p14:creationId xmlns:p14="http://schemas.microsoft.com/office/powerpoint/2010/main" val="38912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B42-3339-4D7F-A462-DB861B7E5CEE}"/>
              </a:ext>
            </a:extLst>
          </p:cNvPr>
          <p:cNvSpPr>
            <a:spLocks noGrp="1"/>
          </p:cNvSpPr>
          <p:nvPr>
            <p:ph type="title"/>
          </p:nvPr>
        </p:nvSpPr>
        <p:spPr>
          <a:xfrm>
            <a:off x="3931184" y="720693"/>
            <a:ext cx="3644730" cy="1049005"/>
          </a:xfrm>
        </p:spPr>
        <p:txBody>
          <a:bodyPr>
            <a:normAutofit fontScale="90000"/>
          </a:bodyPr>
          <a:lstStyle/>
          <a:p>
            <a:br>
              <a:rPr lang="en-US" sz="4400" dirty="0"/>
            </a:br>
            <a:r>
              <a:rPr lang="en-US" sz="4400" dirty="0"/>
              <a:t>CURRENT STATE </a:t>
            </a:r>
            <a:endParaRPr lang="en-US" dirty="0"/>
          </a:p>
        </p:txBody>
      </p:sp>
      <p:sp>
        <p:nvSpPr>
          <p:cNvPr id="3" name="Content Placeholder 2">
            <a:extLst>
              <a:ext uri="{FF2B5EF4-FFF2-40B4-BE49-F238E27FC236}">
                <a16:creationId xmlns:a16="http://schemas.microsoft.com/office/drawing/2014/main" id="{0BD2A254-7665-4D30-82F5-D48B9B581B78}"/>
              </a:ext>
            </a:extLst>
          </p:cNvPr>
          <p:cNvSpPr>
            <a:spLocks noGrp="1"/>
          </p:cNvSpPr>
          <p:nvPr>
            <p:ph idx="1"/>
          </p:nvPr>
        </p:nvSpPr>
        <p:spPr>
          <a:xfrm>
            <a:off x="1485900" y="1838497"/>
            <a:ext cx="9451443" cy="4351338"/>
          </a:xfrm>
        </p:spPr>
        <p:txBody>
          <a:bodyPr>
            <a:normAutofit/>
          </a:bodyPr>
          <a:lstStyle/>
          <a:p>
            <a:r>
              <a:rPr lang="en-US" sz="3600" b="1" i="1" dirty="0"/>
              <a:t>Is the crisis coming or is it already here?</a:t>
            </a:r>
          </a:p>
          <a:p>
            <a:pPr marL="457241" lvl="1" indent="0">
              <a:buNone/>
            </a:pPr>
            <a:r>
              <a:rPr lang="en-US" sz="3199" b="1" i="1" dirty="0"/>
              <a:t>  </a:t>
            </a:r>
          </a:p>
          <a:p>
            <a:pPr marL="457241" lvl="1" indent="0">
              <a:buNone/>
            </a:pPr>
            <a:endParaRPr lang="en-US" sz="3199" b="1" i="1" dirty="0"/>
          </a:p>
          <a:p>
            <a:pPr marL="457241" lvl="1" indent="0">
              <a:buNone/>
            </a:pPr>
            <a:endParaRPr lang="en-US" sz="3199" b="1" i="1" dirty="0"/>
          </a:p>
          <a:p>
            <a:pPr marL="457241" lvl="1" indent="0">
              <a:buNone/>
            </a:pPr>
            <a:endParaRPr lang="en-US" sz="3199" b="1" i="1" dirty="0"/>
          </a:p>
          <a:p>
            <a:pPr marL="457241" lvl="1" indent="0">
              <a:buNone/>
            </a:pPr>
            <a:r>
              <a:rPr lang="en-US" sz="2800" b="1" i="1" dirty="0">
                <a:solidFill>
                  <a:schemeClr val="accent4"/>
                </a:solidFill>
              </a:rPr>
              <a:t>Who has a primary care doctor?</a:t>
            </a:r>
          </a:p>
          <a:p>
            <a:pPr marL="457241" lvl="1" indent="0">
              <a:buNone/>
            </a:pPr>
            <a:r>
              <a:rPr lang="en-US" sz="2800" b="1" i="1" dirty="0">
                <a:solidFill>
                  <a:schemeClr val="accent4"/>
                </a:solidFill>
              </a:rPr>
              <a:t>Who has had trouble getting an appointment? </a:t>
            </a:r>
          </a:p>
        </p:txBody>
      </p:sp>
      <p:pic>
        <p:nvPicPr>
          <p:cNvPr id="4" name="Picture 3">
            <a:extLst>
              <a:ext uri="{FF2B5EF4-FFF2-40B4-BE49-F238E27FC236}">
                <a16:creationId xmlns:a16="http://schemas.microsoft.com/office/drawing/2014/main" id="{5E9EEF63-B044-4BE1-93FB-247D1F96560E}"/>
              </a:ext>
            </a:extLst>
          </p:cNvPr>
          <p:cNvPicPr>
            <a:picLocks noChangeAspect="1"/>
          </p:cNvPicPr>
          <p:nvPr/>
        </p:nvPicPr>
        <p:blipFill>
          <a:blip r:embed="rId2"/>
          <a:stretch>
            <a:fillRect/>
          </a:stretch>
        </p:blipFill>
        <p:spPr>
          <a:xfrm>
            <a:off x="2131171" y="2426677"/>
            <a:ext cx="3374279" cy="1865909"/>
          </a:xfrm>
          <a:prstGeom prst="rect">
            <a:avLst/>
          </a:prstGeom>
        </p:spPr>
      </p:pic>
      <p:pic>
        <p:nvPicPr>
          <p:cNvPr id="5" name="Picture 4">
            <a:extLst>
              <a:ext uri="{FF2B5EF4-FFF2-40B4-BE49-F238E27FC236}">
                <a16:creationId xmlns:a16="http://schemas.microsoft.com/office/drawing/2014/main" id="{8D573CBE-D5F4-41D4-B3F6-26DBBF644AF5}"/>
              </a:ext>
            </a:extLst>
          </p:cNvPr>
          <p:cNvPicPr>
            <a:picLocks noChangeAspect="1"/>
          </p:cNvPicPr>
          <p:nvPr/>
        </p:nvPicPr>
        <p:blipFill>
          <a:blip r:embed="rId3"/>
          <a:stretch>
            <a:fillRect/>
          </a:stretch>
        </p:blipFill>
        <p:spPr>
          <a:xfrm>
            <a:off x="6301862" y="2426676"/>
            <a:ext cx="3374279" cy="1865909"/>
          </a:xfrm>
          <a:prstGeom prst="rect">
            <a:avLst/>
          </a:prstGeom>
        </p:spPr>
      </p:pic>
      <p:sp>
        <p:nvSpPr>
          <p:cNvPr id="6" name="TextBox 5">
            <a:extLst>
              <a:ext uri="{FF2B5EF4-FFF2-40B4-BE49-F238E27FC236}">
                <a16:creationId xmlns:a16="http://schemas.microsoft.com/office/drawing/2014/main" id="{A9F7B416-C475-4549-9B53-20AB2D38C153}"/>
              </a:ext>
            </a:extLst>
          </p:cNvPr>
          <p:cNvSpPr txBox="1"/>
          <p:nvPr/>
        </p:nvSpPr>
        <p:spPr>
          <a:xfrm>
            <a:off x="1847850" y="5543504"/>
            <a:ext cx="82054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There will not be enough primary care physicians in RI to serve the population and PAs and NPs will not be in sufficient numbers to fill the gap</a:t>
            </a:r>
          </a:p>
        </p:txBody>
      </p:sp>
      <p:sp>
        <p:nvSpPr>
          <p:cNvPr id="7" name="Title 1"/>
          <p:cNvSpPr txBox="1">
            <a:spLocks/>
          </p:cNvSpPr>
          <p:nvPr/>
        </p:nvSpPr>
        <p:spPr>
          <a:xfrm>
            <a:off x="247650" y="-121669"/>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endParaRPr kumimoji="0" lang="en-US" sz="4401" b="0" i="0" u="none" strike="noStrike" kern="1200" cap="none" spc="0" normalizeH="0" baseline="0" noProof="0" dirty="0">
              <a:ln>
                <a:noFill/>
              </a:ln>
              <a:solidFill>
                <a:srgbClr val="0070C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62687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524000" y="517544"/>
          <a:ext cx="9144000" cy="5821363"/>
        </p:xfrm>
        <a:graphic>
          <a:graphicData uri="http://schemas.openxmlformats.org/presentationml/2006/ole">
            <mc:AlternateContent xmlns:mc="http://schemas.openxmlformats.org/markup-compatibility/2006">
              <mc:Choice xmlns:v="urn:schemas-microsoft-com:vml" Requires="v">
                <p:oleObj name="Document" r:id="rId3" imgW="9228186" imgH="5875234" progId="Word.Document.8">
                  <p:embed/>
                </p:oleObj>
              </mc:Choice>
              <mc:Fallback>
                <p:oleObj name="Document" r:id="rId3" imgW="9228186" imgH="5875234" progId="Word.Document.8">
                  <p:embed/>
                  <p:pic>
                    <p:nvPicPr>
                      <p:cNvPr id="6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7544"/>
                        <a:ext cx="9144000" cy="582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7" name="Text Box 3"/>
          <p:cNvSpPr txBox="1">
            <a:spLocks noChangeArrowheads="1"/>
          </p:cNvSpPr>
          <p:nvPr/>
        </p:nvSpPr>
        <p:spPr bwMode="auto">
          <a:xfrm>
            <a:off x="4937135" y="3309947"/>
            <a:ext cx="1138453" cy="276999"/>
          </a:xfrm>
          <a:prstGeom prst="rect">
            <a:avLst/>
          </a:prstGeom>
          <a:solidFill>
            <a:srgbClr val="CCFF99"/>
          </a:solid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99"/>
                </a:solidFill>
                <a:effectLst/>
                <a:uLnTx/>
                <a:uFillTx/>
                <a:latin typeface="Roboto Slab"/>
                <a:ea typeface="+mn-ea"/>
                <a:cs typeface="Arial"/>
                <a:sym typeface="Arial"/>
              </a:rPr>
              <a:t>US 2005-32%</a:t>
            </a:r>
          </a:p>
        </p:txBody>
      </p:sp>
      <p:sp>
        <p:nvSpPr>
          <p:cNvPr id="6148" name="Line 4"/>
          <p:cNvSpPr>
            <a:spLocks noChangeShapeType="1"/>
          </p:cNvSpPr>
          <p:nvPr/>
        </p:nvSpPr>
        <p:spPr bwMode="auto">
          <a:xfrm flipH="1" flipV="1">
            <a:off x="5105400" y="2895600"/>
            <a:ext cx="228600" cy="381000"/>
          </a:xfrm>
          <a:prstGeom prst="line">
            <a:avLst/>
          </a:prstGeom>
          <a:noFill/>
          <a:ln w="19050">
            <a:solidFill>
              <a:schemeClr val="tx1"/>
            </a:solidFill>
            <a:round/>
            <a:headEnd/>
            <a:tailEnd type="arrow" w="med" len="med"/>
          </a:ln>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Roboto Slab"/>
              <a:ea typeface="+mn-ea"/>
              <a:cs typeface="Arial"/>
              <a:sym typeface="Arial"/>
            </a:endParaRPr>
          </a:p>
        </p:txBody>
      </p:sp>
      <p:sp>
        <p:nvSpPr>
          <p:cNvPr id="6149" name="Text Box 5"/>
          <p:cNvSpPr txBox="1">
            <a:spLocks noChangeArrowheads="1"/>
          </p:cNvSpPr>
          <p:nvPr/>
        </p:nvSpPr>
        <p:spPr bwMode="auto">
          <a:xfrm>
            <a:off x="2057400" y="4191009"/>
            <a:ext cx="1600200" cy="954107"/>
          </a:xfrm>
          <a:prstGeom prst="rect">
            <a:avLst/>
          </a:prstGeom>
          <a:solidFill>
            <a:srgbClr val="CCFF99"/>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 typeface="Arial"/>
              <a:buNone/>
              <a:tabLst/>
              <a:defRPr/>
            </a:pPr>
            <a:r>
              <a:rPr kumimoji="0" lang="en-US" sz="1400" b="0" i="0" u="none" strike="noStrike" kern="1200" cap="none" spc="0" normalizeH="0" baseline="0" noProof="0" dirty="0">
                <a:ln>
                  <a:noFill/>
                </a:ln>
                <a:solidFill>
                  <a:srgbClr val="000099"/>
                </a:solidFill>
                <a:effectLst/>
                <a:uLnTx/>
                <a:uFillTx/>
                <a:latin typeface="Roboto Slab"/>
                <a:ea typeface="+mn-ea"/>
                <a:cs typeface="Arial"/>
                <a:sym typeface="Arial"/>
              </a:rPr>
              <a:t>US entering residency classes </a:t>
            </a:r>
            <a:r>
              <a:rPr lang="en-US" kern="1200" dirty="0">
                <a:solidFill>
                  <a:srgbClr val="000099"/>
                </a:solidFill>
                <a:latin typeface="Roboto Slab"/>
                <a:ea typeface="+mn-ea"/>
              </a:rPr>
              <a:t>2014 22.3%*</a:t>
            </a:r>
            <a:endParaRPr kumimoji="0" lang="en-US" sz="1400" b="0" i="0" u="none" strike="noStrike" kern="1200" cap="none" spc="0" normalizeH="0" baseline="0" noProof="0" dirty="0">
              <a:ln>
                <a:noFill/>
              </a:ln>
              <a:solidFill>
                <a:srgbClr val="000099"/>
              </a:solidFill>
              <a:effectLst/>
              <a:uLnTx/>
              <a:uFillTx/>
              <a:latin typeface="Roboto Slab"/>
              <a:ea typeface="+mn-ea"/>
              <a:cs typeface="Arial"/>
              <a:sym typeface="Arial"/>
            </a:endParaRPr>
          </a:p>
        </p:txBody>
      </p:sp>
      <p:sp>
        <p:nvSpPr>
          <p:cNvPr id="6150" name="Line 6"/>
          <p:cNvSpPr>
            <a:spLocks noChangeShapeType="1"/>
          </p:cNvSpPr>
          <p:nvPr/>
        </p:nvSpPr>
        <p:spPr bwMode="auto">
          <a:xfrm flipV="1">
            <a:off x="3124200" y="3962400"/>
            <a:ext cx="685800" cy="228600"/>
          </a:xfrm>
          <a:prstGeom prst="line">
            <a:avLst/>
          </a:prstGeom>
          <a:noFill/>
          <a:ln w="19050">
            <a:solidFill>
              <a:schemeClr val="tx1"/>
            </a:solidFill>
            <a:round/>
            <a:headEnd/>
            <a:tailEnd type="arrow" w="med" len="med"/>
          </a:ln>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Roboto Slab"/>
              <a:ea typeface="+mn-ea"/>
              <a:cs typeface="Arial"/>
              <a:sym typeface="Arial"/>
            </a:endParaRPr>
          </a:p>
        </p:txBody>
      </p:sp>
    </p:spTree>
    <p:extLst>
      <p:ext uri="{BB962C8B-B14F-4D97-AF65-F5344CB8AC3E}">
        <p14:creationId xmlns:p14="http://schemas.microsoft.com/office/powerpoint/2010/main" val="33793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p:txBody>
          <a:bodyPr/>
          <a:lstStyle/>
          <a:p>
            <a:endParaRPr lang="en-US"/>
          </a:p>
        </p:txBody>
      </p:sp>
      <p:sp>
        <p:nvSpPr>
          <p:cNvPr id="44035" name="Content Placeholder 6"/>
          <p:cNvSpPr>
            <a:spLocks noGrp="1"/>
          </p:cNvSpPr>
          <p:nvPr>
            <p:ph idx="1"/>
          </p:nvPr>
        </p:nvSpPr>
        <p:spPr/>
        <p:txBody>
          <a:bodyPr/>
          <a:lstStyle/>
          <a:p>
            <a:pPr>
              <a:buFontTx/>
              <a:buNone/>
            </a:pPr>
            <a:r>
              <a:rPr lang="en-US" sz="2400" b="1" dirty="0"/>
              <a:t>Success of health reform hinges on hiring 30,000 primary care doctors by 2015</a:t>
            </a:r>
          </a:p>
          <a:p>
            <a:endParaRPr lang="en-US" dirty="0"/>
          </a:p>
        </p:txBody>
      </p:sp>
      <p:pic>
        <p:nvPicPr>
          <p:cNvPr id="44036" name="Picture 2" descr="http://www.washingtonpost.com/rf/image_606w/2010-2019/WashingtonPost/2012/02/08/Others/Images/2012-02-08/01doctonomics_1328736601.jpg"/>
          <p:cNvPicPr>
            <a:picLocks noChangeAspect="1" noChangeArrowheads="1"/>
          </p:cNvPicPr>
          <p:nvPr/>
        </p:nvPicPr>
        <p:blipFill>
          <a:blip r:embed="rId2" cstate="print"/>
          <a:srcRect/>
          <a:stretch>
            <a:fillRect/>
          </a:stretch>
        </p:blipFill>
        <p:spPr bwMode="auto">
          <a:xfrm>
            <a:off x="3505200" y="2133601"/>
            <a:ext cx="5162550" cy="3433763"/>
          </a:xfrm>
          <a:prstGeom prst="rect">
            <a:avLst/>
          </a:prstGeom>
          <a:noFill/>
          <a:ln w="9525">
            <a:noFill/>
            <a:miter lim="800000"/>
            <a:headEnd/>
            <a:tailEnd/>
          </a:ln>
        </p:spPr>
      </p:pic>
      <p:pic>
        <p:nvPicPr>
          <p:cNvPr id="44037" name="Picture 4" descr="http://www.slate.com/content/dam/slate/archive/2009/07/1_123125_123019_2207910_2221975_090702_pb_washposttn.gif"/>
          <p:cNvPicPr>
            <a:picLocks noChangeAspect="1" noChangeArrowheads="1"/>
          </p:cNvPicPr>
          <p:nvPr/>
        </p:nvPicPr>
        <p:blipFill>
          <a:blip r:embed="rId3" cstate="print"/>
          <a:srcRect/>
          <a:stretch>
            <a:fillRect/>
          </a:stretch>
        </p:blipFill>
        <p:spPr bwMode="auto">
          <a:xfrm>
            <a:off x="2438400" y="0"/>
            <a:ext cx="6096000" cy="1454150"/>
          </a:xfrm>
          <a:prstGeom prst="rect">
            <a:avLst/>
          </a:prstGeom>
          <a:noFill/>
          <a:ln w="9525">
            <a:noFill/>
            <a:miter lim="800000"/>
            <a:headEnd/>
            <a:tailEnd/>
          </a:ln>
        </p:spPr>
      </p:pic>
      <p:sp>
        <p:nvSpPr>
          <p:cNvPr id="2" name="TextBox 1"/>
          <p:cNvSpPr txBox="1"/>
          <p:nvPr/>
        </p:nvSpPr>
        <p:spPr>
          <a:xfrm>
            <a:off x="2362200" y="6019801"/>
            <a:ext cx="7010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Roboto Slab"/>
                <a:ea typeface="+mn-ea"/>
                <a:cs typeface="Arial"/>
                <a:sym typeface="Arial"/>
              </a:rPr>
              <a:t>Didn’t happen, see 2018 AAMC Report on Workforce 2016-2030 – huge gap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Merritt Hawkins </a:t>
            </a:r>
          </a:p>
        </p:txBody>
      </p:sp>
      <p:sp>
        <p:nvSpPr>
          <p:cNvPr id="3" name="Content Placeholder 2"/>
          <p:cNvSpPr>
            <a:spLocks noGrp="1"/>
          </p:cNvSpPr>
          <p:nvPr>
            <p:ph idx="1"/>
          </p:nvPr>
        </p:nvSpPr>
        <p:spPr/>
        <p:txBody>
          <a:bodyPr>
            <a:normAutofit/>
          </a:bodyPr>
          <a:lstStyle/>
          <a:p>
            <a:r>
              <a:rPr lang="en-US" b="1" dirty="0"/>
              <a:t>Primacy of primary care:</a:t>
            </a:r>
            <a:r>
              <a:rPr lang="en-US" dirty="0"/>
              <a:t> For the 13th straight year, family physicians led the list of the 20 most requested recruiting assignments. Demand for primary care physicians is driven by common factors across multiple specialties such as the country's </a:t>
            </a:r>
            <a:r>
              <a:rPr lang="en-US" b="1" dirty="0">
                <a:hlinkClick r:id="rId2"/>
              </a:rPr>
              <a:t>aging population</a:t>
            </a:r>
            <a:r>
              <a:rPr lang="en-US" dirty="0"/>
              <a:t>, but new care models that emphasize prevention, quality payments, and </a:t>
            </a:r>
            <a:r>
              <a:rPr lang="en-US" b="1" dirty="0">
                <a:hlinkClick r:id="rId3"/>
              </a:rPr>
              <a:t>care coordination</a:t>
            </a:r>
            <a:r>
              <a:rPr lang="en-US" dirty="0"/>
              <a:t> also are pivotal drivers, the report says. </a:t>
            </a:r>
          </a:p>
        </p:txBody>
      </p:sp>
    </p:spTree>
    <p:extLst>
      <p:ext uri="{BB962C8B-B14F-4D97-AF65-F5344CB8AC3E}">
        <p14:creationId xmlns:p14="http://schemas.microsoft.com/office/powerpoint/2010/main" val="3632675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2980-4B10-F455-C180-E2199BA6FE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62500E-66C0-969A-6F47-1FBBB6EBB17C}"/>
              </a:ext>
            </a:extLst>
          </p:cNvPr>
          <p:cNvSpPr>
            <a:spLocks noGrp="1"/>
          </p:cNvSpPr>
          <p:nvPr>
            <p:ph idx="1"/>
          </p:nvPr>
        </p:nvSpPr>
        <p:spPr/>
        <p:txBody>
          <a:bodyPr/>
          <a:lstStyle/>
          <a:p>
            <a:endParaRPr lang="en-US" dirty="0"/>
          </a:p>
          <a:p>
            <a:r>
              <a:rPr lang="en-US" sz="4000" dirty="0"/>
              <a:t>What are we going to do?</a:t>
            </a:r>
          </a:p>
        </p:txBody>
      </p:sp>
      <p:pic>
        <p:nvPicPr>
          <p:cNvPr id="4" name="Picture 3">
            <a:extLst>
              <a:ext uri="{FF2B5EF4-FFF2-40B4-BE49-F238E27FC236}">
                <a16:creationId xmlns:a16="http://schemas.microsoft.com/office/drawing/2014/main" id="{8F1F0F9A-78EF-7355-CFE7-2D4215893BAF}"/>
              </a:ext>
            </a:extLst>
          </p:cNvPr>
          <p:cNvPicPr>
            <a:picLocks noChangeAspect="1"/>
          </p:cNvPicPr>
          <p:nvPr/>
        </p:nvPicPr>
        <p:blipFill>
          <a:blip r:embed="rId2"/>
          <a:stretch>
            <a:fillRect/>
          </a:stretch>
        </p:blipFill>
        <p:spPr>
          <a:xfrm>
            <a:off x="4594347" y="3845602"/>
            <a:ext cx="2581275" cy="1771650"/>
          </a:xfrm>
          <a:prstGeom prst="rect">
            <a:avLst/>
          </a:prstGeom>
        </p:spPr>
      </p:pic>
      <p:pic>
        <p:nvPicPr>
          <p:cNvPr id="5" name="Picture 4">
            <a:extLst>
              <a:ext uri="{FF2B5EF4-FFF2-40B4-BE49-F238E27FC236}">
                <a16:creationId xmlns:a16="http://schemas.microsoft.com/office/drawing/2014/main" id="{0DA62C78-CA54-4C87-2515-C2B15ABF00A6}"/>
              </a:ext>
            </a:extLst>
          </p:cNvPr>
          <p:cNvPicPr>
            <a:picLocks noChangeAspect="1"/>
          </p:cNvPicPr>
          <p:nvPr/>
        </p:nvPicPr>
        <p:blipFill>
          <a:blip r:embed="rId3"/>
          <a:stretch>
            <a:fillRect/>
          </a:stretch>
        </p:blipFill>
        <p:spPr>
          <a:xfrm>
            <a:off x="4308231" y="3154674"/>
            <a:ext cx="3440722" cy="3440722"/>
          </a:xfrm>
          <a:prstGeom prst="rect">
            <a:avLst/>
          </a:prstGeom>
        </p:spPr>
      </p:pic>
    </p:spTree>
    <p:extLst>
      <p:ext uri="{BB962C8B-B14F-4D97-AF65-F5344CB8AC3E}">
        <p14:creationId xmlns:p14="http://schemas.microsoft.com/office/powerpoint/2010/main" val="403464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title"/>
          </p:nvPr>
        </p:nvSpPr>
        <p:spPr>
          <a:xfrm>
            <a:off x="838200" y="-161864"/>
            <a:ext cx="10515601" cy="104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Primary Care Provider Taskforce</a:t>
            </a:r>
            <a:endParaRPr dirty="0"/>
          </a:p>
        </p:txBody>
      </p:sp>
      <p:sp>
        <p:nvSpPr>
          <p:cNvPr id="124" name="Google Shape;124;p9"/>
          <p:cNvSpPr txBox="1"/>
          <p:nvPr/>
        </p:nvSpPr>
        <p:spPr>
          <a:xfrm>
            <a:off x="467525" y="887152"/>
            <a:ext cx="11544300" cy="4669586"/>
          </a:xfrm>
          <a:prstGeom prst="rect">
            <a:avLst/>
          </a:prstGeom>
          <a:solidFill>
            <a:schemeClr val="tx2"/>
          </a:solidFill>
          <a:ln>
            <a:noFill/>
          </a:ln>
        </p:spPr>
        <p:txBody>
          <a:bodyPr spcFirstLastPara="1" wrap="square" lIns="91425" tIns="45700" rIns="91425" bIns="45700" anchor="t" anchorCtr="0">
            <a:noAutofit/>
          </a:bodyPr>
          <a:lstStyle/>
          <a:p>
            <a:pPr marL="228662" marR="0" lvl="0" indent="-228621" algn="l" rtl="0">
              <a:lnSpc>
                <a:spcPct val="100000"/>
              </a:lnSpc>
              <a:spcBef>
                <a:spcPts val="499"/>
              </a:spcBef>
              <a:spcAft>
                <a:spcPts val="0"/>
              </a:spcAft>
              <a:buClr>
                <a:srgbClr val="1D1B1B"/>
              </a:buClr>
              <a:buSzPts val="2200"/>
              <a:buFont typeface="Arial"/>
              <a:buChar char="•"/>
            </a:pPr>
            <a:r>
              <a:rPr lang="en-US" sz="2400" b="1" i="0" u="none" strike="noStrike" cap="none" dirty="0">
                <a:solidFill>
                  <a:srgbClr val="1D1B1B"/>
                </a:solidFill>
                <a:latin typeface="Calibri"/>
                <a:ea typeface="Calibri"/>
                <a:cs typeface="Calibri"/>
                <a:sym typeface="Calibri"/>
              </a:rPr>
              <a:t>Overarching Goal:  </a:t>
            </a:r>
            <a:r>
              <a:rPr lang="en-US" sz="2600" b="1" i="1" u="none" strike="noStrike" cap="none" dirty="0">
                <a:solidFill>
                  <a:schemeClr val="accent1">
                    <a:lumMod val="75000"/>
                  </a:schemeClr>
                </a:solidFill>
                <a:latin typeface="Calibri"/>
                <a:ea typeface="Calibri"/>
                <a:cs typeface="Calibri"/>
                <a:sym typeface="Calibri"/>
              </a:rPr>
              <a:t>Rhode Island to be #1 in population health and health equity</a:t>
            </a:r>
            <a:endParaRPr sz="2600" i="1" dirty="0">
              <a:solidFill>
                <a:schemeClr val="accent1">
                  <a:lumMod val="75000"/>
                </a:schemeClr>
              </a:solidFill>
            </a:endParaRPr>
          </a:p>
          <a:p>
            <a:pPr marL="228662" marR="0" lvl="0" indent="-228621" algn="l" rtl="0">
              <a:lnSpc>
                <a:spcPct val="100000"/>
              </a:lnSpc>
              <a:spcBef>
                <a:spcPts val="499"/>
              </a:spcBef>
              <a:spcAft>
                <a:spcPts val="0"/>
              </a:spcAft>
              <a:buClr>
                <a:srgbClr val="1D1B1B"/>
              </a:buClr>
              <a:buSzPts val="2200"/>
              <a:buFont typeface="Arial"/>
              <a:buChar char="•"/>
            </a:pPr>
            <a:endParaRPr lang="en-US" sz="2400" b="1" i="0" u="none" strike="noStrike" cap="none" dirty="0">
              <a:solidFill>
                <a:srgbClr val="1D1B1B"/>
              </a:solidFill>
              <a:latin typeface="Calibri"/>
              <a:ea typeface="Calibri"/>
              <a:cs typeface="Calibri"/>
              <a:sym typeface="Calibri"/>
            </a:endParaRPr>
          </a:p>
          <a:p>
            <a:pPr marL="228662" marR="0" lvl="0" indent="-228621" algn="l" rtl="0">
              <a:lnSpc>
                <a:spcPct val="100000"/>
              </a:lnSpc>
              <a:spcBef>
                <a:spcPts val="499"/>
              </a:spcBef>
              <a:spcAft>
                <a:spcPts val="0"/>
              </a:spcAft>
              <a:buClr>
                <a:srgbClr val="1D1B1B"/>
              </a:buClr>
              <a:buSzPts val="2200"/>
              <a:buFont typeface="Arial"/>
              <a:buChar char="•"/>
            </a:pPr>
            <a:r>
              <a:rPr lang="en-US" sz="2400" b="1" i="0" u="none" strike="noStrike" cap="none" dirty="0">
                <a:solidFill>
                  <a:srgbClr val="1D1B1B"/>
                </a:solidFill>
                <a:latin typeface="Calibri"/>
                <a:ea typeface="Calibri"/>
                <a:cs typeface="Calibri"/>
                <a:sym typeface="Calibri"/>
              </a:rPr>
              <a:t>Convenes leadership from Rhode Island training programs for physicians, nurse practitioners, and physician assistants.</a:t>
            </a:r>
          </a:p>
          <a:p>
            <a:pPr marL="228662" marR="0" lvl="0" indent="-228621" algn="l" rtl="0">
              <a:lnSpc>
                <a:spcPct val="100000"/>
              </a:lnSpc>
              <a:spcBef>
                <a:spcPts val="499"/>
              </a:spcBef>
              <a:spcAft>
                <a:spcPts val="0"/>
              </a:spcAft>
              <a:buClr>
                <a:srgbClr val="1D1B1B"/>
              </a:buClr>
              <a:buSzPts val="2200"/>
              <a:buFont typeface="Arial"/>
              <a:buChar char="•"/>
            </a:pPr>
            <a:endParaRPr lang="en-US" sz="2400" b="1" i="0" u="none" strike="noStrike" cap="none" dirty="0">
              <a:solidFill>
                <a:srgbClr val="1D1B1B"/>
              </a:solidFill>
              <a:latin typeface="Calibri"/>
              <a:ea typeface="Calibri"/>
              <a:cs typeface="Calibri"/>
              <a:sym typeface="Calibri"/>
            </a:endParaRPr>
          </a:p>
          <a:p>
            <a:pPr marL="228662" marR="0" lvl="0" indent="-228621" algn="l" rtl="0">
              <a:lnSpc>
                <a:spcPct val="100000"/>
              </a:lnSpc>
              <a:spcBef>
                <a:spcPts val="499"/>
              </a:spcBef>
              <a:spcAft>
                <a:spcPts val="0"/>
              </a:spcAft>
              <a:buClr>
                <a:srgbClr val="1D1B1B"/>
              </a:buClr>
              <a:buSzPts val="2200"/>
              <a:buFont typeface="Arial"/>
              <a:buChar char="•"/>
            </a:pPr>
            <a:r>
              <a:rPr lang="en-US" sz="2400" b="1" i="0" u="none" strike="noStrike" cap="none" dirty="0">
                <a:solidFill>
                  <a:srgbClr val="1D1B1B"/>
                </a:solidFill>
                <a:latin typeface="Calibri"/>
                <a:ea typeface="Calibri"/>
                <a:cs typeface="Calibri"/>
                <a:sym typeface="Calibri"/>
              </a:rPr>
              <a:t>Chief Objective:  Build a strong and robust primary care delivery system across the state that attracts, trains, supports, sustains and retains primary care providers and provides exceptional, accessible, patient-centered care to the people of Rhode Island</a:t>
            </a:r>
          </a:p>
          <a:p>
            <a:pPr marL="228662" marR="0" lvl="0" indent="-228621" algn="l" rtl="0">
              <a:lnSpc>
                <a:spcPct val="100000"/>
              </a:lnSpc>
              <a:spcBef>
                <a:spcPts val="499"/>
              </a:spcBef>
              <a:spcAft>
                <a:spcPts val="0"/>
              </a:spcAft>
              <a:buClr>
                <a:srgbClr val="1D1B1B"/>
              </a:buClr>
              <a:buSzPts val="2200"/>
              <a:buFont typeface="Arial"/>
              <a:buChar char="•"/>
            </a:pPr>
            <a:endParaRPr lang="en-US" sz="2400" b="1" dirty="0">
              <a:solidFill>
                <a:srgbClr val="1D1B1B"/>
              </a:solidFill>
              <a:latin typeface="Calibri"/>
              <a:ea typeface="Calibri"/>
              <a:cs typeface="Calibri"/>
              <a:sym typeface="Calibri"/>
            </a:endParaRPr>
          </a:p>
          <a:p>
            <a:pPr marL="228662" marR="0" lvl="0" indent="-228621" algn="l" rtl="0">
              <a:lnSpc>
                <a:spcPct val="100000"/>
              </a:lnSpc>
              <a:spcBef>
                <a:spcPts val="499"/>
              </a:spcBef>
              <a:spcAft>
                <a:spcPts val="0"/>
              </a:spcAft>
              <a:buClr>
                <a:srgbClr val="1D1B1B"/>
              </a:buClr>
              <a:buSzPts val="2200"/>
              <a:buFont typeface="Arial"/>
              <a:buChar char="•"/>
            </a:pPr>
            <a:endParaRPr sz="1600" dirty="0"/>
          </a:p>
          <a:p>
            <a:pPr marL="457241" marR="0" lvl="1" indent="0" algn="l" rtl="0">
              <a:lnSpc>
                <a:spcPct val="100000"/>
              </a:lnSpc>
              <a:spcBef>
                <a:spcPts val="499"/>
              </a:spcBef>
              <a:spcAft>
                <a:spcPts val="0"/>
              </a:spcAft>
              <a:buClr>
                <a:srgbClr val="1D1B1B"/>
              </a:buClr>
              <a:buSzPts val="2200"/>
              <a:buFont typeface="Arial"/>
              <a:buNone/>
            </a:pPr>
            <a:endParaRPr lang="en-US" sz="2400" b="0" i="0" u="none" strike="noStrike" cap="none" dirty="0">
              <a:solidFill>
                <a:srgbClr val="1D1B1B"/>
              </a:solidFill>
              <a:latin typeface="Calibri"/>
              <a:ea typeface="Calibri"/>
              <a:cs typeface="Calibri"/>
              <a:sym typeface="Calibri"/>
            </a:endParaRPr>
          </a:p>
          <a:p>
            <a:pPr marL="41" marR="0" lvl="0" indent="0" algn="l" rtl="0">
              <a:lnSpc>
                <a:spcPct val="100000"/>
              </a:lnSpc>
              <a:spcBef>
                <a:spcPts val="499"/>
              </a:spcBef>
              <a:spcAft>
                <a:spcPts val="0"/>
              </a:spcAft>
              <a:buClr>
                <a:srgbClr val="1D1B1B"/>
              </a:buClr>
              <a:buSzPts val="2200"/>
              <a:buFont typeface="Arial"/>
              <a:buNone/>
            </a:pPr>
            <a:endParaRPr sz="2801" b="0" i="0" u="none" strike="noStrike" cap="none" dirty="0">
              <a:solidFill>
                <a:srgbClr val="FF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48CD46FA-AEF5-B434-75D0-BAB2AB9E5F8D}"/>
              </a:ext>
            </a:extLst>
          </p:cNvPr>
          <p:cNvSpPr txBox="1"/>
          <p:nvPr/>
        </p:nvSpPr>
        <p:spPr>
          <a:xfrm>
            <a:off x="838199" y="6491072"/>
            <a:ext cx="9927772" cy="338554"/>
          </a:xfrm>
          <a:prstGeom prst="rect">
            <a:avLst/>
          </a:prstGeom>
          <a:solidFill>
            <a:schemeClr val="tx1"/>
          </a:solidFill>
        </p:spPr>
        <p:txBody>
          <a:bodyPr wrap="square" rtlCol="0">
            <a:spAutoFit/>
          </a:bodyPr>
          <a:lstStyle/>
          <a:p>
            <a:r>
              <a:rPr lang="en-US" sz="1600" dirty="0">
                <a:solidFill>
                  <a:schemeClr val="bg1"/>
                </a:solidFill>
              </a:rPr>
              <a:t>6/14/2023			Prepared by Care Transformation Collaborative of RI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838200" y="-229857"/>
            <a:ext cx="10515601" cy="104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Primary Care Provider Taskforce: Charter</a:t>
            </a:r>
            <a:endParaRPr dirty="0"/>
          </a:p>
        </p:txBody>
      </p:sp>
      <p:sp>
        <p:nvSpPr>
          <p:cNvPr id="4" name="Google Shape;117;p6">
            <a:extLst>
              <a:ext uri="{FF2B5EF4-FFF2-40B4-BE49-F238E27FC236}">
                <a16:creationId xmlns:a16="http://schemas.microsoft.com/office/drawing/2014/main" id="{4E368130-C167-9279-E068-1C6477B55479}"/>
              </a:ext>
            </a:extLst>
          </p:cNvPr>
          <p:cNvSpPr txBox="1">
            <a:spLocks/>
          </p:cNvSpPr>
          <p:nvPr/>
        </p:nvSpPr>
        <p:spPr>
          <a:xfrm>
            <a:off x="422030" y="666455"/>
            <a:ext cx="11131062" cy="5662908"/>
          </a:xfrm>
          <a:prstGeom prst="rect">
            <a:avLst/>
          </a:prstGeom>
          <a:solidFill>
            <a:srgbClr val="BFE4FF">
              <a:alpha val="63922"/>
            </a:srgbClr>
          </a:solidFill>
          <a:ln>
            <a:noFill/>
          </a:ln>
        </p:spPr>
        <p:txBody>
          <a:bodyPr spcFirstLastPara="1" vert="horz" wrap="square" lIns="91425" tIns="45700" rIns="91425" bIns="45700" rtlCol="0" anchor="t" anchorCtr="0">
            <a:noAutofit/>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accent6">
                    <a:lumMod val="50000"/>
                  </a:schemeClr>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accent6">
                    <a:lumMod val="50000"/>
                  </a:schemeClr>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accent6">
                    <a:lumMod val="50000"/>
                  </a:schemeClr>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accent6">
                    <a:lumMod val="50000"/>
                  </a:schemeClr>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accent6">
                    <a:lumMod val="50000"/>
                  </a:schemeClr>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0" indent="0">
              <a:lnSpc>
                <a:spcPct val="100000"/>
              </a:lnSpc>
              <a:buClr>
                <a:srgbClr val="1D1B1B"/>
              </a:buClr>
              <a:buSzPts val="2000"/>
              <a:buNone/>
            </a:pPr>
            <a:r>
              <a:rPr lang="en-US" sz="2800" b="1" dirty="0">
                <a:latin typeface="Calibri" panose="020F0502020204030204" pitchFamily="34" charset="0"/>
                <a:ea typeface="Calibri" panose="020F0502020204030204" pitchFamily="34" charset="0"/>
                <a:cs typeface="Calibri" panose="020F0502020204030204" pitchFamily="34" charset="0"/>
              </a:rPr>
              <a:t>Goals: </a:t>
            </a:r>
          </a:p>
          <a:p>
            <a:pPr>
              <a:lnSpc>
                <a:spcPct val="100000"/>
              </a:lnSpc>
              <a:buClr>
                <a:srgbClr val="1D1B1B"/>
              </a:buClr>
              <a:buSzPts val="2000"/>
            </a:pPr>
            <a:r>
              <a:rPr lang="en-US" sz="2800" dirty="0">
                <a:latin typeface="Calibri" panose="020F0502020204030204" pitchFamily="34" charset="0"/>
                <a:ea typeface="Calibri" panose="020F0502020204030204" pitchFamily="34" charset="0"/>
                <a:cs typeface="Calibri" panose="020F0502020204030204" pitchFamily="34" charset="0"/>
              </a:rPr>
              <a:t>Collaborate between training </a:t>
            </a:r>
            <a:r>
              <a:rPr lang="en-US" sz="2800">
                <a:latin typeface="Calibri" panose="020F0502020204030204" pitchFamily="34" charset="0"/>
                <a:ea typeface="Calibri" panose="020F0502020204030204" pitchFamily="34" charset="0"/>
                <a:cs typeface="Calibri" panose="020F0502020204030204" pitchFamily="34" charset="0"/>
              </a:rPr>
              <a:t>program leadership and </a:t>
            </a:r>
            <a:r>
              <a:rPr lang="en-US" sz="2800" dirty="0">
                <a:latin typeface="Calibri" panose="020F0502020204030204" pitchFamily="34" charset="0"/>
                <a:ea typeface="Calibri" panose="020F0502020204030204" pitchFamily="34" charset="0"/>
                <a:cs typeface="Calibri" panose="020F0502020204030204" pitchFamily="34" charset="0"/>
              </a:rPr>
              <a:t>state programs focused on healthcare workforce, and primary care experts</a:t>
            </a:r>
          </a:p>
          <a:p>
            <a:pPr>
              <a:lnSpc>
                <a:spcPct val="100000"/>
              </a:lnSpc>
              <a:buClr>
                <a:srgbClr val="1D1B1B"/>
              </a:buClr>
              <a:buSzPts val="2000"/>
            </a:pPr>
            <a:r>
              <a:rPr lang="en-US" sz="2800" dirty="0">
                <a:latin typeface="Calibri" panose="020F0502020204030204" pitchFamily="34" charset="0"/>
                <a:ea typeface="Calibri" panose="020F0502020204030204" pitchFamily="34" charset="0"/>
                <a:cs typeface="Calibri" panose="020F0502020204030204" pitchFamily="34" charset="0"/>
              </a:rPr>
              <a:t>Establish best practices for encouraging more primary care engagement, including incentives for trainees and trainers, and new models of interdisciplinary and team-based care training</a:t>
            </a:r>
          </a:p>
          <a:p>
            <a:pPr>
              <a:lnSpc>
                <a:spcPct val="100000"/>
              </a:lnSpc>
              <a:buClr>
                <a:srgbClr val="1D1B1B"/>
              </a:buClr>
              <a:buSzPts val="2000"/>
            </a:pPr>
            <a:r>
              <a:rPr lang="en-US" sz="2800" dirty="0">
                <a:latin typeface="Calibri" panose="020F0502020204030204" pitchFamily="34" charset="0"/>
                <a:ea typeface="Calibri" panose="020F0502020204030204" pitchFamily="34" charset="0"/>
                <a:cs typeface="Calibri" panose="020F0502020204030204" pitchFamily="34" charset="0"/>
              </a:rPr>
              <a:t>Build team based primary care that increases patient access (and prevents more expensive emergency department and hospital admissions)</a:t>
            </a:r>
          </a:p>
          <a:p>
            <a:pPr marL="0" indent="0">
              <a:lnSpc>
                <a:spcPct val="100000"/>
              </a:lnSpc>
              <a:buClr>
                <a:srgbClr val="1D1B1B"/>
              </a:buClr>
              <a:buSzPts val="2000"/>
              <a:buNone/>
            </a:pPr>
            <a:r>
              <a:rPr lang="en-US" sz="3200" b="1" dirty="0">
                <a:solidFill>
                  <a:schemeClr val="accent3"/>
                </a:solidFill>
                <a:latin typeface="Calibri" panose="020F0502020204030204" pitchFamily="34" charset="0"/>
                <a:ea typeface="Calibri" panose="020F0502020204030204" pitchFamily="34" charset="0"/>
                <a:cs typeface="Calibri" panose="020F0502020204030204" pitchFamily="34" charset="0"/>
              </a:rPr>
              <a:t>Deliverable: </a:t>
            </a:r>
            <a:r>
              <a:rPr lang="en-US" sz="2800" dirty="0">
                <a:solidFill>
                  <a:schemeClr val="accent3"/>
                </a:solidFill>
                <a:latin typeface="Calibri" panose="020F0502020204030204" pitchFamily="34" charset="0"/>
                <a:ea typeface="Calibri" panose="020F0502020204030204" pitchFamily="34" charset="0"/>
                <a:cs typeface="Calibri" panose="020F0502020204030204" pitchFamily="34" charset="0"/>
              </a:rPr>
              <a:t>A statewide strategic plan for recruiting, training, retaining and sustaining a primary care provider workforce sufficient to meet Rhode Islands population health needs</a:t>
            </a:r>
            <a:r>
              <a:rPr lang="en-US" sz="2800" dirty="0">
                <a:latin typeface="Calibri" panose="020F0502020204030204" pitchFamily="34" charset="0"/>
                <a:ea typeface="Calibri" panose="020F0502020204030204" pitchFamily="34" charset="0"/>
                <a:cs typeface="Calibri" panose="020F0502020204030204" pitchFamily="34" charset="0"/>
              </a:rPr>
              <a:t>.</a:t>
            </a:r>
          </a:p>
          <a:p>
            <a:pPr marL="0" indent="0">
              <a:lnSpc>
                <a:spcPct val="100000"/>
              </a:lnSpc>
              <a:buClr>
                <a:srgbClr val="1D1B1B"/>
              </a:buClr>
              <a:buSzPts val="2000"/>
              <a:buNone/>
            </a:pPr>
            <a:endParaRPr lang="en-US" sz="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rgbClr val="1D1B1B"/>
              </a:buClr>
              <a:buSzPts val="2000"/>
            </a:pP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rgbClr val="1D1B1B"/>
              </a:buClr>
              <a:buSzPts val="2000"/>
            </a:pPr>
            <a:endParaRPr lang="en-US" sz="1800" dirty="0">
              <a:latin typeface="Calibri" panose="020F0502020204030204" pitchFamily="34" charset="0"/>
              <a:ea typeface="Calibri" panose="020F0502020204030204" pitchFamily="34" charset="0"/>
              <a:cs typeface="Calibri" panose="020F0502020204030204" pitchFamily="34" charset="0"/>
            </a:endParaRPr>
          </a:p>
          <a:p>
            <a:pPr indent="-101621">
              <a:lnSpc>
                <a:spcPct val="100000"/>
              </a:lnSpc>
              <a:buClr>
                <a:srgbClr val="1D1B1B"/>
              </a:buClr>
              <a:buSzPts val="2000"/>
              <a:buFont typeface="Arial" panose="020B0604020202020204" pitchFamily="34" charset="0"/>
              <a:buNone/>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2EC386D-F9A6-49D8-8D28-62780471F317}"/>
              </a:ext>
            </a:extLst>
          </p:cNvPr>
          <p:cNvSpPr txBox="1"/>
          <p:nvPr/>
        </p:nvSpPr>
        <p:spPr>
          <a:xfrm>
            <a:off x="838199" y="6491072"/>
            <a:ext cx="9927772" cy="338554"/>
          </a:xfrm>
          <a:prstGeom prst="rect">
            <a:avLst/>
          </a:prstGeom>
          <a:solidFill>
            <a:schemeClr val="tx1"/>
          </a:solidFill>
        </p:spPr>
        <p:txBody>
          <a:bodyPr wrap="square" rtlCol="0">
            <a:spAutoFit/>
          </a:bodyPr>
          <a:lstStyle/>
          <a:p>
            <a:r>
              <a:rPr lang="en-US" sz="1600" dirty="0">
                <a:solidFill>
                  <a:schemeClr val="bg1"/>
                </a:solidFill>
              </a:rPr>
              <a:t>6/14/2023			Prepared by Care Transformation Collaborative of RI </a:t>
            </a:r>
          </a:p>
        </p:txBody>
      </p:sp>
    </p:spTree>
    <p:extLst>
      <p:ext uri="{BB962C8B-B14F-4D97-AF65-F5344CB8AC3E}">
        <p14:creationId xmlns:p14="http://schemas.microsoft.com/office/powerpoint/2010/main" val="354802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838200" y="-233805"/>
            <a:ext cx="8775357" cy="104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Invitees  </a:t>
            </a:r>
            <a:endParaRPr dirty="0">
              <a:highlight>
                <a:srgbClr val="FFFF00"/>
              </a:highlight>
            </a:endParaRPr>
          </a:p>
        </p:txBody>
      </p:sp>
      <p:graphicFrame>
        <p:nvGraphicFramePr>
          <p:cNvPr id="2" name="Content Placeholder 3">
            <a:extLst>
              <a:ext uri="{FF2B5EF4-FFF2-40B4-BE49-F238E27FC236}">
                <a16:creationId xmlns:a16="http://schemas.microsoft.com/office/drawing/2014/main" id="{123EB0CE-2E2B-02CB-7AC4-548D7A2D0571}"/>
              </a:ext>
            </a:extLst>
          </p:cNvPr>
          <p:cNvGraphicFramePr>
            <a:graphicFrameLocks/>
          </p:cNvGraphicFramePr>
          <p:nvPr>
            <p:extLst>
              <p:ext uri="{D42A27DB-BD31-4B8C-83A1-F6EECF244321}">
                <p14:modId xmlns:p14="http://schemas.microsoft.com/office/powerpoint/2010/main" val="1433480656"/>
              </p:ext>
            </p:extLst>
          </p:nvPr>
        </p:nvGraphicFramePr>
        <p:xfrm>
          <a:off x="132080" y="695457"/>
          <a:ext cx="11927840" cy="5638800"/>
        </p:xfrm>
        <a:graphic>
          <a:graphicData uri="http://schemas.openxmlformats.org/drawingml/2006/table">
            <a:tbl>
              <a:tblPr firstRow="1" firstCol="1" bandRow="1">
                <a:tableStyleId>{5C22544A-7EE6-4342-B048-85BDC9FD1C3A}</a:tableStyleId>
              </a:tblPr>
              <a:tblGrid>
                <a:gridCol w="6102819">
                  <a:extLst>
                    <a:ext uri="{9D8B030D-6E8A-4147-A177-3AD203B41FA5}">
                      <a16:colId xmlns:a16="http://schemas.microsoft.com/office/drawing/2014/main" val="398902705"/>
                    </a:ext>
                  </a:extLst>
                </a:gridCol>
                <a:gridCol w="5825021">
                  <a:extLst>
                    <a:ext uri="{9D8B030D-6E8A-4147-A177-3AD203B41FA5}">
                      <a16:colId xmlns:a16="http://schemas.microsoft.com/office/drawing/2014/main" val="3083873526"/>
                    </a:ext>
                  </a:extLst>
                </a:gridCol>
              </a:tblGrid>
              <a:tr h="5247182">
                <a:tc>
                  <a:txBody>
                    <a:bodyPr/>
                    <a:lstStyle/>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Michelle Anvar, MD, Division of Primary Care, Brown Medicine</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Rick Brooks, Director of Healthcare Workforce Transformation, EOHHS</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Fadya El Rayess, MD, MPH, Residency Director, Brown Family Medicine </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Julia Harvey, Health Care Advocate, Office of the Attorney General </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Matthew R Harvey, Interim Executive Director, Integra Community Care</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Peter Hollmann, MD, Chief Medical Officer at Brown University Medicine</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Ashley Hughes, MSPAS, PA-C, Program Director, Physician Assistant Program at Bryant University </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Mark Jacobs, MD, Internal Medicine </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Cory King, Health Insurance Commissioner </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Robin Kremsdorf, MD, Interim Program Director at Hasbro Children’s Hospital </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Elizabeth Lange, MD FAAP, Co-Director PCMH-Kids, Pediatrician, Waterman Pediatrics/Coastal Medical Lifespan</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Pam Lauria, NP, State Senator at RI State Legislature</a:t>
                      </a:r>
                    </a:p>
                    <a:p>
                      <a:pPr marL="342900" marR="0" lvl="0" indent="-342900">
                        <a:lnSpc>
                          <a:spcPct val="100000"/>
                        </a:lnSpc>
                        <a:spcBef>
                          <a:spcPts val="0"/>
                        </a:spcBef>
                        <a:spcAft>
                          <a:spcPts val="1000"/>
                        </a:spcAft>
                        <a:buFont typeface="Calibri" panose="020F0502020204030204" pitchFamily="34" charset="0"/>
                        <a:buChar cha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Brian Lurie, MD,MPH, Pediatric Residency Program Director, Hasbro Children's Hospital</a:t>
                      </a:r>
                    </a:p>
                  </a:txBody>
                  <a:tcPr marL="68580" marR="68580" marT="0" marB="0">
                    <a:solidFill>
                      <a:schemeClr val="tx1">
                        <a:lumMod val="20000"/>
                        <a:lumOff val="80000"/>
                      </a:schemeClr>
                    </a:solidFill>
                  </a:tcPr>
                </a:tc>
                <a:tc>
                  <a:txBody>
                    <a:bodyPr/>
                    <a:lstStyle/>
                    <a:p>
                      <a:pPr marL="342900" marR="0" lvl="0" indent="-342900" algn="l" defTabSz="914484" rtl="0" eaLnBrk="1" fontAlgn="auto" latinLnBrk="0" hangingPunct="1">
                        <a:lnSpc>
                          <a:spcPct val="115000"/>
                        </a:lnSpc>
                        <a:spcBef>
                          <a:spcPts val="0"/>
                        </a:spcBef>
                        <a:spcAft>
                          <a:spcPts val="1000"/>
                        </a:spcAft>
                        <a:buClrTx/>
                        <a:buSzTx/>
                        <a:buFont typeface="Calibri" panose="020F0502020204030204" pitchFamily="34" charset="0"/>
                        <a:buChar char="-"/>
                        <a:tabLst/>
                        <a:defRP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Kelly McGarry, MD, Program Director, General Internal Medicine/Primary Care T Brown Medicine </a:t>
                      </a:r>
                    </a:p>
                    <a:p>
                      <a:pPr marL="342900" marR="0" lvl="0" indent="-342900" algn="l" defTabSz="914484" rtl="0" eaLnBrk="1" fontAlgn="auto" latinLnBrk="0" hangingPunct="1">
                        <a:lnSpc>
                          <a:spcPct val="115000"/>
                        </a:lnSpc>
                        <a:spcBef>
                          <a:spcPts val="0"/>
                        </a:spcBef>
                        <a:spcAft>
                          <a:spcPts val="1000"/>
                        </a:spcAft>
                        <a:buClrTx/>
                        <a:buSzTx/>
                        <a:buFont typeface="Calibri" panose="020F0502020204030204" pitchFamily="34" charset="0"/>
                        <a:buChar char="-"/>
                        <a:tabLst/>
                        <a:defRP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Suzanne E McLaughlin, MD, Director, Medicine Pediatrics at Lifespan</a:t>
                      </a:r>
                    </a:p>
                    <a:p>
                      <a:pPr marL="342900" marR="0" lvl="0" indent="-342900" algn="l" defTabSz="914484" rtl="0" eaLnBrk="1" fontAlgn="auto" latinLnBrk="0" hangingPunct="1">
                        <a:lnSpc>
                          <a:spcPct val="115000"/>
                        </a:lnSpc>
                        <a:spcBef>
                          <a:spcPts val="0"/>
                        </a:spcBef>
                        <a:spcAft>
                          <a:spcPts val="1000"/>
                        </a:spcAft>
                        <a:buClrTx/>
                        <a:buSzTx/>
                        <a:buFont typeface="Calibri" panose="020F0502020204030204" pitchFamily="34" charset="0"/>
                        <a:buChar char="-"/>
                        <a:tabLst/>
                        <a:defRP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Thomas Meehan, Ph.D., PA-C, Program Director, Physician Assistant Program at Johnson and Wales University</a:t>
                      </a:r>
                    </a:p>
                    <a:p>
                      <a:pPr marL="342900" marR="0" lvl="0" indent="-342900" algn="l" defTabSz="914484" rtl="0" eaLnBrk="1" fontAlgn="auto" latinLnBrk="0" hangingPunct="1">
                        <a:lnSpc>
                          <a:spcPct val="115000"/>
                        </a:lnSpc>
                        <a:spcBef>
                          <a:spcPts val="0"/>
                        </a:spcBef>
                        <a:spcAft>
                          <a:spcPts val="1000"/>
                        </a:spcAft>
                        <a:buClrTx/>
                        <a:buSzTx/>
                        <a:buFont typeface="Calibri" panose="020F0502020204030204" pitchFamily="34" charset="0"/>
                        <a:buChar char="-"/>
                        <a:tabLst/>
                        <a:defRP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John Miskovsky, MD, Program Director, Internal Medicine at Roger Williams University</a:t>
                      </a:r>
                    </a:p>
                    <a:p>
                      <a:pPr marL="342900" marR="0" lvl="0" indent="-342900" algn="l" defTabSz="914484" rtl="0" eaLnBrk="1" fontAlgn="auto" latinLnBrk="0" hangingPunct="1">
                        <a:lnSpc>
                          <a:spcPct val="115000"/>
                        </a:lnSpc>
                        <a:spcBef>
                          <a:spcPts val="0"/>
                        </a:spcBef>
                        <a:spcAft>
                          <a:spcPts val="1000"/>
                        </a:spcAft>
                        <a:buClrTx/>
                        <a:buSzTx/>
                        <a:buFont typeface="Calibri" panose="020F0502020204030204" pitchFamily="34" charset="0"/>
                        <a:buChar char="-"/>
                        <a:tabLst/>
                        <a:defRP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Elena Nicolella, CEO/President, Rhode Island Health Care Association </a:t>
                      </a:r>
                    </a:p>
                    <a:p>
                      <a:pPr marL="342900" marR="0" lvl="0" indent="-342900" algn="l" defTabSz="914484" rtl="0" eaLnBrk="1" fontAlgn="auto" latinLnBrk="0" hangingPunct="1">
                        <a:lnSpc>
                          <a:spcPct val="115000"/>
                        </a:lnSpc>
                        <a:spcBef>
                          <a:spcPts val="0"/>
                        </a:spcBef>
                        <a:spcAft>
                          <a:spcPts val="1000"/>
                        </a:spcAft>
                        <a:buClrTx/>
                        <a:buSzTx/>
                        <a:buFont typeface="Calibri" panose="020F0502020204030204" pitchFamily="34" charset="0"/>
                        <a:buChar char="-"/>
                        <a:tabLst/>
                        <a:defRP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Peter Hollmann MD, Chief Medical Officer at Brown University Medicine</a:t>
                      </a:r>
                    </a:p>
                    <a:p>
                      <a:pPr marL="342900" marR="0" lvl="0" indent="-342900" algn="l" defTabSz="914484" rtl="0" eaLnBrk="1" fontAlgn="auto" latinLnBrk="0" hangingPunct="1">
                        <a:lnSpc>
                          <a:spcPct val="115000"/>
                        </a:lnSpc>
                        <a:spcBef>
                          <a:spcPts val="0"/>
                        </a:spcBef>
                        <a:spcAft>
                          <a:spcPts val="1000"/>
                        </a:spcAft>
                        <a:buClrTx/>
                        <a:buSzTx/>
                        <a:buFont typeface="Calibri" panose="020F0502020204030204" pitchFamily="34" charset="0"/>
                        <a:buChar char="-"/>
                        <a:tabLst/>
                        <a:defRP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Matthew Roman, COO, </a:t>
                      </a:r>
                      <a:r>
                        <a:rPr lang="en-US" sz="1500" b="0" dirty="0" err="1">
                          <a:solidFill>
                            <a:schemeClr val="accent6"/>
                          </a:solidFill>
                          <a:effectLst/>
                          <a:latin typeface="Calibri" panose="020F0502020204030204" pitchFamily="34" charset="0"/>
                          <a:ea typeface="Calibri" panose="020F0502020204030204" pitchFamily="34" charset="0"/>
                          <a:cs typeface="Calibri" panose="020F0502020204030204" pitchFamily="34" charset="0"/>
                        </a:rPr>
                        <a:t>Thundermist</a:t>
                      </a: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 Health Center</a:t>
                      </a:r>
                    </a:p>
                    <a:p>
                      <a:pPr marL="342900" marR="0" lvl="0" indent="-342900" algn="l" defTabSz="914484" rtl="0" eaLnBrk="1" fontAlgn="auto" latinLnBrk="0" hangingPunct="1">
                        <a:lnSpc>
                          <a:spcPct val="115000"/>
                        </a:lnSpc>
                        <a:spcBef>
                          <a:spcPts val="0"/>
                        </a:spcBef>
                        <a:spcAft>
                          <a:spcPts val="1000"/>
                        </a:spcAft>
                        <a:buClrTx/>
                        <a:buSzTx/>
                        <a:buFont typeface="Calibri" panose="020F0502020204030204" pitchFamily="34" charset="0"/>
                        <a:buChar char="-"/>
                        <a:tabLst/>
                        <a:defRP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Rachel Simmons, MD, Residency Director, Brown Internal Medicine </a:t>
                      </a:r>
                    </a:p>
                    <a:p>
                      <a:pPr marL="342900" marR="0" lvl="0" indent="-342900" algn="l" defTabSz="914484" rtl="0" eaLnBrk="1" fontAlgn="auto" latinLnBrk="0" hangingPunct="1">
                        <a:lnSpc>
                          <a:spcPct val="115000"/>
                        </a:lnSpc>
                        <a:spcBef>
                          <a:spcPts val="0"/>
                        </a:spcBef>
                        <a:spcAft>
                          <a:spcPts val="1000"/>
                        </a:spcAft>
                        <a:buClrTx/>
                        <a:buSzTx/>
                        <a:buFont typeface="Calibri" panose="020F0502020204030204" pitchFamily="34" charset="0"/>
                        <a:buChar char="-"/>
                        <a:tabLst/>
                        <a:defRP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Sharon L Stager, DNP, APRN, FNP-BC, Director, Family NP Program at Salve Regina University </a:t>
                      </a:r>
                    </a:p>
                    <a:p>
                      <a:pPr marL="342900" marR="0" lvl="0" indent="-342900" algn="l" defTabSz="914484" rtl="0" eaLnBrk="1" fontAlgn="auto" latinLnBrk="0" hangingPunct="1">
                        <a:lnSpc>
                          <a:spcPct val="115000"/>
                        </a:lnSpc>
                        <a:spcBef>
                          <a:spcPts val="0"/>
                        </a:spcBef>
                        <a:spcAft>
                          <a:spcPts val="1000"/>
                        </a:spcAft>
                        <a:buClrTx/>
                        <a:buSzTx/>
                        <a:buFont typeface="Calibri" panose="020F0502020204030204" pitchFamily="34" charset="0"/>
                        <a:buChar char="-"/>
                        <a:tabLst/>
                        <a:defRPr/>
                      </a:pPr>
                      <a:r>
                        <a:rPr lang="en-US" sz="1500" b="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Mariah Stump, MD, MPH, FACP, Co-Chair of Primary Care Physician's Advisory Committee (PCPAC) for RIDOH</a:t>
                      </a:r>
                    </a:p>
                  </a:txBody>
                  <a:tcPr marL="68580" marR="68580" marT="0" marB="0">
                    <a:solidFill>
                      <a:schemeClr val="tx1">
                        <a:lumMod val="20000"/>
                        <a:lumOff val="80000"/>
                      </a:schemeClr>
                    </a:solidFill>
                  </a:tcPr>
                </a:tc>
                <a:extLst>
                  <a:ext uri="{0D108BD9-81ED-4DB2-BD59-A6C34878D82A}">
                    <a16:rowId xmlns:a16="http://schemas.microsoft.com/office/drawing/2014/main" val="103071267"/>
                  </a:ext>
                </a:extLst>
              </a:tr>
            </a:tbl>
          </a:graphicData>
        </a:graphic>
      </p:graphicFrame>
      <p:sp>
        <p:nvSpPr>
          <p:cNvPr id="3" name="TextBox 2">
            <a:extLst>
              <a:ext uri="{FF2B5EF4-FFF2-40B4-BE49-F238E27FC236}">
                <a16:creationId xmlns:a16="http://schemas.microsoft.com/office/drawing/2014/main" id="{FB9B95E4-51BC-482C-2B1B-BD1B8F50F8E0}"/>
              </a:ext>
            </a:extLst>
          </p:cNvPr>
          <p:cNvSpPr txBox="1"/>
          <p:nvPr/>
        </p:nvSpPr>
        <p:spPr>
          <a:xfrm>
            <a:off x="838199" y="6491072"/>
            <a:ext cx="9927772" cy="338554"/>
          </a:xfrm>
          <a:prstGeom prst="rect">
            <a:avLst/>
          </a:prstGeom>
          <a:solidFill>
            <a:schemeClr val="tx1"/>
          </a:solidFill>
        </p:spPr>
        <p:txBody>
          <a:bodyPr wrap="square" rtlCol="0">
            <a:spAutoFit/>
          </a:bodyPr>
          <a:lstStyle/>
          <a:p>
            <a:r>
              <a:rPr lang="en-US" sz="1600" dirty="0">
                <a:solidFill>
                  <a:schemeClr val="bg1"/>
                </a:solidFill>
              </a:rPr>
              <a:t>6/14/2023			Prepared by Care Transformation Collaborative of RI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971550" y="619900"/>
            <a:ext cx="10515601" cy="60538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endParaRPr dirty="0">
              <a:solidFill>
                <a:srgbClr val="FF0000"/>
              </a:solidFill>
            </a:endParaRPr>
          </a:p>
        </p:txBody>
      </p:sp>
      <p:sp>
        <p:nvSpPr>
          <p:cNvPr id="85" name="Google Shape;85;p3"/>
          <p:cNvSpPr txBox="1">
            <a:spLocks noGrp="1"/>
          </p:cNvSpPr>
          <p:nvPr>
            <p:ph type="body" idx="1"/>
          </p:nvPr>
        </p:nvSpPr>
        <p:spPr>
          <a:xfrm>
            <a:off x="971550" y="1476791"/>
            <a:ext cx="10687050" cy="476277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1D1B1B"/>
              </a:buClr>
              <a:buSzPct val="100000"/>
              <a:buNone/>
            </a:pPr>
            <a:r>
              <a:rPr lang="en-US" sz="3000" b="1" dirty="0"/>
              <a:t>Task Force Co-Chairs</a:t>
            </a:r>
            <a:endParaRPr sz="3000" b="1" dirty="0"/>
          </a:p>
          <a:p>
            <a:pPr marL="685862" lvl="1" indent="-228630" algn="l" rtl="0">
              <a:lnSpc>
                <a:spcPct val="90000"/>
              </a:lnSpc>
              <a:spcBef>
                <a:spcPts val="499"/>
              </a:spcBef>
              <a:spcAft>
                <a:spcPts val="0"/>
              </a:spcAft>
              <a:buClr>
                <a:srgbClr val="1D1B1B"/>
              </a:buClr>
              <a:buSzPct val="100000"/>
              <a:buChar char="•"/>
            </a:pPr>
            <a:r>
              <a:rPr lang="en-US" sz="2399" dirty="0"/>
              <a:t>Jeffrey Borkan, MD, PhD – Assistant Dean for Primary Care – Population Medicine at the Warren Alpert Medical School of Brown University – Task Force Co-Chair</a:t>
            </a:r>
            <a:endParaRPr dirty="0"/>
          </a:p>
          <a:p>
            <a:pPr marL="685862" lvl="1" indent="-99144" algn="l" rtl="0">
              <a:lnSpc>
                <a:spcPct val="90000"/>
              </a:lnSpc>
              <a:spcBef>
                <a:spcPts val="499"/>
              </a:spcBef>
              <a:spcAft>
                <a:spcPts val="0"/>
              </a:spcAft>
              <a:buClr>
                <a:srgbClr val="1D1B1B"/>
              </a:buClr>
              <a:buSzPct val="100000"/>
              <a:buNone/>
            </a:pPr>
            <a:endParaRPr sz="2399" dirty="0"/>
          </a:p>
          <a:p>
            <a:pPr marL="685862" lvl="1" indent="-228630" algn="l" rtl="0">
              <a:lnSpc>
                <a:spcPct val="90000"/>
              </a:lnSpc>
              <a:spcBef>
                <a:spcPts val="499"/>
              </a:spcBef>
              <a:spcAft>
                <a:spcPts val="0"/>
              </a:spcAft>
              <a:buClr>
                <a:srgbClr val="1D1B1B"/>
              </a:buClr>
              <a:buSzPct val="100000"/>
              <a:buChar char="•"/>
            </a:pPr>
            <a:r>
              <a:rPr lang="en-US" sz="2399" dirty="0"/>
              <a:t>Denise Coppa, PhD, CNP, FAAN, FAANP, Program Director, Family NP Program at University of Rhode Island</a:t>
            </a:r>
            <a:endParaRPr dirty="0"/>
          </a:p>
          <a:p>
            <a:pPr marL="457241" lvl="1" indent="0" algn="l" rtl="0">
              <a:lnSpc>
                <a:spcPct val="90000"/>
              </a:lnSpc>
              <a:spcBef>
                <a:spcPts val="499"/>
              </a:spcBef>
              <a:spcAft>
                <a:spcPts val="0"/>
              </a:spcAft>
              <a:buClr>
                <a:srgbClr val="1D1B1B"/>
              </a:buClr>
              <a:buSzPct val="100000"/>
              <a:buNone/>
            </a:pPr>
            <a:endParaRPr sz="2399" dirty="0"/>
          </a:p>
          <a:p>
            <a:pPr marL="228621" lvl="0" indent="-228621" algn="l" rtl="0">
              <a:lnSpc>
                <a:spcPct val="90000"/>
              </a:lnSpc>
              <a:spcBef>
                <a:spcPts val="1001"/>
              </a:spcBef>
              <a:spcAft>
                <a:spcPts val="0"/>
              </a:spcAft>
              <a:buClr>
                <a:srgbClr val="1D1B1B"/>
              </a:buClr>
              <a:buSzPct val="100000"/>
              <a:buChar char="•"/>
            </a:pPr>
            <a:r>
              <a:rPr lang="en-US" sz="2800" b="1" dirty="0"/>
              <a:t>Project Team: </a:t>
            </a:r>
            <a:endParaRPr dirty="0"/>
          </a:p>
          <a:p>
            <a:pPr marL="457200" marR="0" lvl="1" indent="0" algn="l" rtl="0">
              <a:lnSpc>
                <a:spcPct val="107000"/>
              </a:lnSpc>
              <a:spcBef>
                <a:spcPts val="0"/>
              </a:spcBef>
              <a:spcAft>
                <a:spcPts val="0"/>
              </a:spcAft>
              <a:buClr>
                <a:srgbClr val="1D1B1B"/>
              </a:buClr>
              <a:buSzPct val="100000"/>
              <a:buNone/>
            </a:pPr>
            <a:endParaRPr sz="1800" dirty="0">
              <a:solidFill>
                <a:srgbClr val="222222"/>
              </a:solidFill>
              <a:latin typeface="Arial"/>
              <a:ea typeface="Arial"/>
              <a:cs typeface="Arial"/>
              <a:sym typeface="Arial"/>
            </a:endParaRPr>
          </a:p>
          <a:p>
            <a:pPr marL="685862" lvl="1" indent="-228630" algn="l" rtl="0">
              <a:lnSpc>
                <a:spcPct val="90000"/>
              </a:lnSpc>
              <a:spcBef>
                <a:spcPts val="1299"/>
              </a:spcBef>
              <a:spcAft>
                <a:spcPts val="0"/>
              </a:spcAft>
              <a:buClr>
                <a:srgbClr val="1D1B1B"/>
              </a:buClr>
              <a:buSzPct val="100000"/>
              <a:buChar char="•"/>
            </a:pPr>
            <a:r>
              <a:rPr lang="en-US" sz="2399" dirty="0"/>
              <a:t>Debra Hurwitz, MBA, BSN, RN – Executive Director – Care Transformation Collaborative Rhode Island </a:t>
            </a:r>
            <a:endParaRPr dirty="0"/>
          </a:p>
          <a:p>
            <a:pPr marL="685862" lvl="1" indent="-99144" algn="l" rtl="0">
              <a:lnSpc>
                <a:spcPct val="90000"/>
              </a:lnSpc>
              <a:spcBef>
                <a:spcPts val="499"/>
              </a:spcBef>
              <a:spcAft>
                <a:spcPts val="0"/>
              </a:spcAft>
              <a:buClr>
                <a:srgbClr val="1D1B1B"/>
              </a:buClr>
              <a:buSzPct val="100000"/>
              <a:buNone/>
            </a:pPr>
            <a:endParaRPr sz="2399" dirty="0"/>
          </a:p>
          <a:p>
            <a:pPr marL="685862" lvl="1" indent="-228630" algn="l" rtl="0">
              <a:lnSpc>
                <a:spcPct val="90000"/>
              </a:lnSpc>
              <a:spcBef>
                <a:spcPts val="499"/>
              </a:spcBef>
              <a:spcAft>
                <a:spcPts val="0"/>
              </a:spcAft>
              <a:buClr>
                <a:srgbClr val="1D1B1B"/>
              </a:buClr>
              <a:buSzPct val="100000"/>
              <a:buChar char="•"/>
            </a:pPr>
            <a:r>
              <a:rPr lang="en-US" sz="2399" dirty="0"/>
              <a:t>Pat Flanagan, MD – Clinical Director and PCMH Kids Co-Chair – Care Transformation Collaborative Rhode Island </a:t>
            </a:r>
            <a:endParaRPr dirty="0"/>
          </a:p>
          <a:p>
            <a:pPr marL="685862" lvl="1" indent="-99144" algn="l" rtl="0">
              <a:lnSpc>
                <a:spcPct val="90000"/>
              </a:lnSpc>
              <a:spcBef>
                <a:spcPts val="499"/>
              </a:spcBef>
              <a:spcAft>
                <a:spcPts val="0"/>
              </a:spcAft>
              <a:buClr>
                <a:srgbClr val="1D1B1B"/>
              </a:buClr>
              <a:buSzPct val="100000"/>
              <a:buNone/>
            </a:pPr>
            <a:endParaRPr sz="2399" dirty="0"/>
          </a:p>
          <a:p>
            <a:pPr marL="685862" lvl="1" indent="-228630">
              <a:buSzPct val="100000"/>
            </a:pPr>
            <a:r>
              <a:rPr lang="en-US" sz="2399" dirty="0"/>
              <a:t>Yolanda Bowes, Program Manager – Care Transformation Collaborative Rhode Island </a:t>
            </a:r>
          </a:p>
        </p:txBody>
      </p:sp>
      <p:sp>
        <p:nvSpPr>
          <p:cNvPr id="2" name="TextBox 1">
            <a:extLst>
              <a:ext uri="{FF2B5EF4-FFF2-40B4-BE49-F238E27FC236}">
                <a16:creationId xmlns:a16="http://schemas.microsoft.com/office/drawing/2014/main" id="{FB2BA2D5-9B3A-C0B4-251C-ED235421A4FB}"/>
              </a:ext>
            </a:extLst>
          </p:cNvPr>
          <p:cNvSpPr txBox="1"/>
          <p:nvPr/>
        </p:nvSpPr>
        <p:spPr>
          <a:xfrm>
            <a:off x="838199" y="6491072"/>
            <a:ext cx="9927772" cy="338554"/>
          </a:xfrm>
          <a:prstGeom prst="rect">
            <a:avLst/>
          </a:prstGeom>
          <a:solidFill>
            <a:schemeClr val="tx1"/>
          </a:solidFill>
        </p:spPr>
        <p:txBody>
          <a:bodyPr wrap="square" rtlCol="0">
            <a:spAutoFit/>
          </a:bodyPr>
          <a:lstStyle/>
          <a:p>
            <a:r>
              <a:rPr lang="en-US" sz="1600" dirty="0">
                <a:solidFill>
                  <a:schemeClr val="bg1"/>
                </a:solidFill>
              </a:rPr>
              <a:t>6/14/2023			Prepared by Care Transformation Collaborative of RI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193040" y="-161864"/>
            <a:ext cx="11160761" cy="10490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Strategic Goals Identified</a:t>
            </a:r>
            <a:endParaRPr dirty="0"/>
          </a:p>
        </p:txBody>
      </p:sp>
      <p:sp>
        <p:nvSpPr>
          <p:cNvPr id="131" name="Google Shape;131;p10"/>
          <p:cNvSpPr/>
          <p:nvPr/>
        </p:nvSpPr>
        <p:spPr>
          <a:xfrm>
            <a:off x="0" y="6280030"/>
            <a:ext cx="12192000" cy="57797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132" name="Google Shape;132;p10"/>
          <p:cNvGraphicFramePr/>
          <p:nvPr>
            <p:extLst>
              <p:ext uri="{D42A27DB-BD31-4B8C-83A1-F6EECF244321}">
                <p14:modId xmlns:p14="http://schemas.microsoft.com/office/powerpoint/2010/main" val="2997497655"/>
              </p:ext>
            </p:extLst>
          </p:nvPr>
        </p:nvGraphicFramePr>
        <p:xfrm>
          <a:off x="0" y="887141"/>
          <a:ext cx="12192000" cy="5814014"/>
        </p:xfrm>
        <a:graphic>
          <a:graphicData uri="http://schemas.openxmlformats.org/drawingml/2006/table">
            <a:tbl>
              <a:tblPr firstRow="1" bandRow="1">
                <a:tableStyleId>{B8FAD5DB-769F-41B6-80C7-F1CA9743677D}</a:tableStyleId>
              </a:tblPr>
              <a:tblGrid>
                <a:gridCol w="1305350">
                  <a:extLst>
                    <a:ext uri="{9D8B030D-6E8A-4147-A177-3AD203B41FA5}">
                      <a16:colId xmlns:a16="http://schemas.microsoft.com/office/drawing/2014/main" val="20000"/>
                    </a:ext>
                  </a:extLst>
                </a:gridCol>
                <a:gridCol w="10886650">
                  <a:extLst>
                    <a:ext uri="{9D8B030D-6E8A-4147-A177-3AD203B41FA5}">
                      <a16:colId xmlns:a16="http://schemas.microsoft.com/office/drawing/2014/main" val="20001"/>
                    </a:ext>
                  </a:extLst>
                </a:gridCol>
              </a:tblGrid>
              <a:tr h="841647">
                <a:tc>
                  <a:txBody>
                    <a:bodyPr/>
                    <a:lstStyle/>
                    <a:p>
                      <a:pPr marL="0" marR="0" lvl="0" indent="0" algn="l" rtl="0">
                        <a:spcBef>
                          <a:spcPts val="0"/>
                        </a:spcBef>
                        <a:spcAft>
                          <a:spcPts val="0"/>
                        </a:spcAft>
                        <a:buNone/>
                      </a:pPr>
                      <a:r>
                        <a:rPr lang="en-US" sz="2300" b="0" dirty="0"/>
                        <a:t>Goal #1</a:t>
                      </a:r>
                    </a:p>
                    <a:p>
                      <a:pPr marL="0" marR="0" lvl="0" indent="0" algn="l" rtl="0">
                        <a:spcBef>
                          <a:spcPts val="0"/>
                        </a:spcBef>
                        <a:spcAft>
                          <a:spcPts val="0"/>
                        </a:spcAft>
                        <a:buNone/>
                      </a:pPr>
                      <a:endParaRPr sz="23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300" b="0" dirty="0"/>
                        <a:t>Reform and increase payments, incentives, and salaries to primary care providers to create parity with other specialties and regionally</a:t>
                      </a:r>
                      <a:endParaRPr lang="en-US" sz="23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287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300" b="0" dirty="0"/>
                        <a:t>Goal #2</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300" b="0" dirty="0"/>
                        <a:t>Increase the recruitment of medical students, medical residents and NP and PA trainees entering primary care </a:t>
                      </a:r>
                    </a:p>
                    <a:p>
                      <a:pPr marL="0" marR="0" lvl="0" indent="0" algn="l" rtl="0">
                        <a:spcBef>
                          <a:spcPts val="0"/>
                        </a:spcBef>
                        <a:spcAft>
                          <a:spcPts val="0"/>
                        </a:spcAft>
                        <a:buNone/>
                      </a:pPr>
                      <a:r>
                        <a:rPr lang="en-US" sz="2300" b="0" dirty="0"/>
                        <a:t>- Reduce Tuition and Student Debt for those providers going into Primary Care in RI</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2037894"/>
                  </a:ext>
                </a:extLst>
              </a:tr>
              <a:tr h="818988">
                <a:tc>
                  <a:txBody>
                    <a:bodyPr/>
                    <a:lstStyle/>
                    <a:p>
                      <a:pPr marL="0" marR="0" lvl="0" indent="0" algn="l" rtl="0">
                        <a:spcBef>
                          <a:spcPts val="0"/>
                        </a:spcBef>
                        <a:spcAft>
                          <a:spcPts val="0"/>
                        </a:spcAft>
                        <a:buNone/>
                      </a:pPr>
                      <a:r>
                        <a:rPr lang="en-US" sz="2300" b="0" dirty="0"/>
                        <a:t>Goal #3</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300" b="0" dirty="0"/>
                        <a:t>Increase the funding for training Primary Care Providers and the number of high-quality Primary Care training sites </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95748">
                <a:tc>
                  <a:txBody>
                    <a:bodyPr/>
                    <a:lstStyle/>
                    <a:p>
                      <a:pPr marL="0" marR="0" lvl="0" indent="0" algn="l" rtl="0">
                        <a:spcBef>
                          <a:spcPts val="0"/>
                        </a:spcBef>
                        <a:spcAft>
                          <a:spcPts val="0"/>
                        </a:spcAft>
                        <a:buNone/>
                      </a:pPr>
                      <a:r>
                        <a:rPr lang="en-US" sz="2300" b="0" dirty="0"/>
                        <a:t>Goal #4</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300" b="0" dirty="0"/>
                        <a:t>Enhance onsite clinical training in advanced patient-centered medical home (PCMH) principles such as team-based care, integrated behavioral health, practice transformation, and payment reform for training sites</a:t>
                      </a:r>
                      <a:endParaRPr sz="23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0463">
                <a:tc>
                  <a:txBody>
                    <a:bodyPr/>
                    <a:lstStyle/>
                    <a:p>
                      <a:pPr marL="0" marR="0" lvl="0" indent="0" algn="l" rtl="0">
                        <a:spcBef>
                          <a:spcPts val="0"/>
                        </a:spcBef>
                        <a:spcAft>
                          <a:spcPts val="0"/>
                        </a:spcAft>
                        <a:buNone/>
                      </a:pPr>
                      <a:r>
                        <a:rPr lang="en-US" sz="2300" b="0" dirty="0"/>
                        <a:t>Goal #5</a:t>
                      </a:r>
                      <a:endParaRPr sz="23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2300" b="0" dirty="0"/>
                        <a:t>Expand Primary Care Provider Workforce Diversity, Equity, and Inclusion</a:t>
                      </a:r>
                      <a:endParaRPr sz="23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98418">
                <a:tc>
                  <a:txBody>
                    <a:bodyPr/>
                    <a:lstStyle/>
                    <a:p>
                      <a:pPr marL="0" marR="0" lvl="0" indent="0" algn="l" rtl="0">
                        <a:spcBef>
                          <a:spcPts val="0"/>
                        </a:spcBef>
                        <a:spcAft>
                          <a:spcPts val="0"/>
                        </a:spcAft>
                        <a:buNone/>
                      </a:pPr>
                      <a:r>
                        <a:rPr lang="en-US" sz="2300" b="0" dirty="0"/>
                        <a:t>Goal #6 </a:t>
                      </a:r>
                      <a:endParaRPr sz="23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Clr>
                          <a:srgbClr val="1D1B1B"/>
                        </a:buClr>
                        <a:buSzPts val="2400"/>
                        <a:buFont typeface="Arial"/>
                        <a:buNone/>
                      </a:pPr>
                      <a:r>
                        <a:rPr lang="en-US" sz="2300" dirty="0"/>
                        <a:t>Identify data sources on primary care providers to establish a baseline and provide ongoing monitoring of the effectiveness of the plan </a:t>
                      </a:r>
                      <a:endParaRPr sz="23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599"/>
            <a:ext cx="12192000" cy="5956300"/>
          </a:xfrm>
          <a:prstGeom prst="rect">
            <a:avLst/>
          </a:prstGeom>
        </p:spPr>
      </p:pic>
      <p:sp>
        <p:nvSpPr>
          <p:cNvPr id="5" name="Rectangle 4"/>
          <p:cNvSpPr/>
          <p:nvPr/>
        </p:nvSpPr>
        <p:spPr>
          <a:xfrm>
            <a:off x="8448431" y="2024184"/>
            <a:ext cx="203200" cy="125045"/>
          </a:xfrm>
          <a:prstGeom prst="rect">
            <a:avLst/>
          </a:prstGeom>
          <a:solidFill>
            <a:srgbClr val="53C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buClrTx/>
            </a:pPr>
            <a:endParaRPr lang="en-US" sz="4267" kern="1200">
              <a:solidFill>
                <a:prstClr val="white"/>
              </a:solidFill>
              <a:latin typeface="Trebuchet MS"/>
            </a:endParaRPr>
          </a:p>
        </p:txBody>
      </p:sp>
    </p:spTree>
    <p:extLst>
      <p:ext uri="{BB962C8B-B14F-4D97-AF65-F5344CB8AC3E}">
        <p14:creationId xmlns:p14="http://schemas.microsoft.com/office/powerpoint/2010/main" val="188544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8"/>
          <p:cNvSpPr txBox="1"/>
          <p:nvPr/>
        </p:nvSpPr>
        <p:spPr>
          <a:xfrm>
            <a:off x="591075" y="621285"/>
            <a:ext cx="10515600" cy="584100"/>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defTabSz="914400" rtl="0" eaLnBrk="1" fontAlgn="auto" latinLnBrk="0" hangingPunct="1">
              <a:lnSpc>
                <a:spcPct val="90000"/>
              </a:lnSpc>
              <a:spcBef>
                <a:spcPts val="0"/>
              </a:spcBef>
              <a:spcAft>
                <a:spcPts val="0"/>
              </a:spcAft>
              <a:buClr>
                <a:srgbClr val="0070C0"/>
              </a:buClr>
              <a:buSzPct val="108108"/>
              <a:buFont typeface="Calibri"/>
              <a:buNone/>
              <a:tabLst/>
              <a:defRPr/>
            </a:pPr>
            <a:r>
              <a:rPr kumimoji="0" lang="en-US" sz="4401" b="1" i="0" u="none" strike="noStrike" kern="0" cap="none" spc="0" normalizeH="0" baseline="0" noProof="0" dirty="0">
                <a:ln>
                  <a:noFill/>
                </a:ln>
                <a:solidFill>
                  <a:srgbClr val="0070C0"/>
                </a:solidFill>
                <a:effectLst/>
                <a:uLnTx/>
                <a:uFillTx/>
                <a:latin typeface="Calibri"/>
                <a:ea typeface="Calibri"/>
                <a:cs typeface="Calibri"/>
                <a:sym typeface="Calibri"/>
              </a:rPr>
              <a:t>Primary Care Burning Platform</a:t>
            </a:r>
            <a:endParaRPr kumimoji="0" sz="4401" b="1" i="0" u="none" strike="noStrike" kern="0" cap="none" spc="0" normalizeH="0" baseline="0" noProof="0" dirty="0">
              <a:ln>
                <a:noFill/>
              </a:ln>
              <a:solidFill>
                <a:srgbClr val="0070C0"/>
              </a:solidFill>
              <a:effectLst/>
              <a:uLnTx/>
              <a:uFillTx/>
              <a:latin typeface="Calibri"/>
              <a:ea typeface="Calibri"/>
              <a:cs typeface="Calibri"/>
              <a:sym typeface="Calibri"/>
            </a:endParaRPr>
          </a:p>
        </p:txBody>
      </p:sp>
      <p:sp>
        <p:nvSpPr>
          <p:cNvPr id="351" name="Google Shape;351;p8"/>
          <p:cNvSpPr txBox="1"/>
          <p:nvPr/>
        </p:nvSpPr>
        <p:spPr>
          <a:xfrm>
            <a:off x="591074" y="1205385"/>
            <a:ext cx="10515601" cy="4816141"/>
          </a:xfrm>
          <a:prstGeom prst="rect">
            <a:avLst/>
          </a:prstGeom>
          <a:noFill/>
          <a:ln>
            <a:noFill/>
          </a:ln>
        </p:spPr>
        <p:txBody>
          <a:bodyPr spcFirstLastPara="1" wrap="square" lIns="91425" tIns="45700" rIns="91425" bIns="45700" anchor="t" anchorCtr="0">
            <a:noAutofit/>
          </a:bodyPr>
          <a:lstStyle/>
          <a:p>
            <a:pPr marL="228621" marR="0" lvl="0" indent="-242015" algn="l" defTabSz="914400" rtl="0" eaLnBrk="1" fontAlgn="auto" latinLnBrk="0" hangingPunct="1">
              <a:lnSpc>
                <a:spcPct val="90000"/>
              </a:lnSpc>
              <a:spcBef>
                <a:spcPts val="0"/>
              </a:spcBef>
              <a:spcAft>
                <a:spcPts val="0"/>
              </a:spcAft>
              <a:buClr>
                <a:srgbClr val="3A3838"/>
              </a:buClr>
              <a:buSzPct val="100000"/>
              <a:buFont typeface="Arial"/>
              <a:buChar char="•"/>
              <a:tabLst/>
              <a:defRPr/>
            </a:pPr>
            <a:r>
              <a:rPr kumimoji="0" lang="en-US" sz="2400" b="1" i="0" u="sng"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Waning Access </a:t>
            </a:r>
            <a:r>
              <a:rPr kumimoji="0" lang="en-US"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to Primary Care in RI with </a:t>
            </a:r>
            <a:r>
              <a:rPr lang="en-US" sz="2000" dirty="0">
                <a:solidFill>
                  <a:srgbClr val="3A3838"/>
                </a:solidFill>
                <a:latin typeface="Calibri" panose="020F0502020204030204" pitchFamily="34" charset="0"/>
                <a:ea typeface="Calibri" panose="020F0502020204030204" pitchFamily="34" charset="0"/>
                <a:cs typeface="Calibri" panose="020F0502020204030204" pitchFamily="34" charset="0"/>
                <a:sym typeface="Calibri"/>
              </a:rPr>
              <a:t>a ever growing deficit</a:t>
            </a:r>
            <a:r>
              <a:rPr kumimoji="0" lang="en-US"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while RI population expands –  increased by 35,576 since 2019</a:t>
            </a:r>
            <a:endParaRPr kumimoji="0"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228621" marR="0" lvl="0" indent="-242014" algn="l" defTabSz="914400" rtl="0" eaLnBrk="1" fontAlgn="auto" latinLnBrk="0" hangingPunct="1">
              <a:lnSpc>
                <a:spcPct val="90000"/>
              </a:lnSpc>
              <a:spcBef>
                <a:spcPts val="1001"/>
              </a:spcBef>
              <a:spcAft>
                <a:spcPts val="0"/>
              </a:spcAft>
              <a:buClr>
                <a:srgbClr val="3A3838"/>
              </a:buClr>
              <a:buSzPct val="100000"/>
              <a:buFont typeface="Arial"/>
              <a:buChar char="•"/>
              <a:tabLst/>
              <a:defRPr/>
            </a:pPr>
            <a:endParaRPr kumimoji="0" lang="en-US"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228621" marR="0" lvl="0" indent="-242014" algn="l" defTabSz="914400" rtl="0" eaLnBrk="1" fontAlgn="auto" latinLnBrk="0" hangingPunct="1">
              <a:lnSpc>
                <a:spcPct val="90000"/>
              </a:lnSpc>
              <a:spcBef>
                <a:spcPts val="1001"/>
              </a:spcBef>
              <a:spcAft>
                <a:spcPts val="0"/>
              </a:spcAft>
              <a:buClr>
                <a:srgbClr val="3A3838"/>
              </a:buClr>
              <a:buSzPct val="100000"/>
              <a:buFont typeface="Arial"/>
              <a:buChar char="•"/>
              <a:tabLst/>
              <a:defRPr/>
            </a:pPr>
            <a:r>
              <a:rPr kumimoji="0" lang="en-US" sz="2400" b="1" i="0" u="sng"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Rampant Burnout/ Moral Injury </a:t>
            </a:r>
            <a:endParaRPr lang="en-US" sz="2000" dirty="0">
              <a:solidFill>
                <a:srgbClr val="3A3838"/>
              </a:solidFill>
              <a:latin typeface="Calibri" panose="020F0502020204030204" pitchFamily="34" charset="0"/>
              <a:ea typeface="Calibri" panose="020F0502020204030204" pitchFamily="34" charset="0"/>
              <a:cs typeface="Calibri" panose="020F0502020204030204" pitchFamily="34" charset="0"/>
              <a:sym typeface="Calibri"/>
            </a:endParaRPr>
          </a:p>
          <a:p>
            <a:pPr marL="685862" marR="0" lvl="1" indent="-240051" algn="l" defTabSz="914400" rtl="0" eaLnBrk="1" fontAlgn="auto" latinLnBrk="0" hangingPunct="1">
              <a:lnSpc>
                <a:spcPct val="90000"/>
              </a:lnSpc>
              <a:spcBef>
                <a:spcPts val="499"/>
              </a:spcBef>
              <a:spcAft>
                <a:spcPts val="0"/>
              </a:spcAft>
              <a:buClr>
                <a:srgbClr val="3A3838"/>
              </a:buClr>
              <a:buSzPct val="100000"/>
              <a:buFont typeface="Arial"/>
              <a:buChar char="•"/>
              <a:tabLst/>
              <a:defRPr/>
            </a:pPr>
            <a:r>
              <a:rPr lang="en-US" sz="2000" dirty="0">
                <a:solidFill>
                  <a:srgbClr val="3A3838"/>
                </a:solidFill>
                <a:latin typeface="Calibri" panose="020F0502020204030204" pitchFamily="34" charset="0"/>
                <a:ea typeface="Calibri" panose="020F0502020204030204" pitchFamily="34" charset="0"/>
                <a:cs typeface="Calibri" panose="020F0502020204030204" pitchFamily="34" charset="0"/>
                <a:sym typeface="Calibri"/>
              </a:rPr>
              <a:t>Pandemic exacerbated situation; some practices did not survive</a:t>
            </a:r>
          </a:p>
          <a:p>
            <a:pPr marL="685862" lvl="1" indent="-240051">
              <a:lnSpc>
                <a:spcPct val="90000"/>
              </a:lnSpc>
              <a:spcBef>
                <a:spcPts val="499"/>
              </a:spcBef>
              <a:buClr>
                <a:srgbClr val="3A3838"/>
              </a:buClr>
              <a:buSzPct val="100000"/>
              <a:buFont typeface="Arial"/>
              <a:buChar char="•"/>
              <a:defRPr/>
            </a:pPr>
            <a:r>
              <a:rPr lang="en-US" sz="2000" dirty="0">
                <a:solidFill>
                  <a:srgbClr val="3A3838"/>
                </a:solidFill>
                <a:latin typeface="Calibri" panose="020F0502020204030204" pitchFamily="34" charset="0"/>
                <a:ea typeface="Calibri" panose="020F0502020204030204" pitchFamily="34" charset="0"/>
                <a:cs typeface="Calibri" panose="020F0502020204030204" pitchFamily="34" charset="0"/>
                <a:sym typeface="Calibri"/>
              </a:rPr>
              <a:t>Electronic health record/administrative task growth</a:t>
            </a:r>
          </a:p>
          <a:p>
            <a:pPr marL="685862" lvl="1" indent="-240051">
              <a:lnSpc>
                <a:spcPct val="90000"/>
              </a:lnSpc>
              <a:spcBef>
                <a:spcPts val="499"/>
              </a:spcBef>
              <a:buClr>
                <a:srgbClr val="3A3838"/>
              </a:buClr>
              <a:buSzPct val="100000"/>
              <a:buFont typeface="Arial"/>
              <a:buChar char="•"/>
              <a:defRPr/>
            </a:pPr>
            <a:r>
              <a:rPr lang="en-US" sz="2000" dirty="0">
                <a:solidFill>
                  <a:srgbClr val="3A3838"/>
                </a:solidFill>
                <a:latin typeface="Calibri" panose="020F0502020204030204" pitchFamily="34" charset="0"/>
                <a:ea typeface="Calibri" panose="020F0502020204030204" pitchFamily="34" charset="0"/>
                <a:cs typeface="Calibri" panose="020F0502020204030204" pitchFamily="34" charset="0"/>
                <a:sym typeface="Calibri"/>
              </a:rPr>
              <a:t>Cutting back, e</a:t>
            </a:r>
            <a:r>
              <a:rPr kumimoji="0" lang="en-US" sz="2000" b="0" i="0" u="none" strike="noStrike" kern="0" cap="none" spc="0" normalizeH="0" baseline="0" noProof="0" dirty="0" err="1">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arly</a:t>
            </a:r>
            <a:r>
              <a:rPr kumimoji="0" lang="en-US"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retirements, job changes </a:t>
            </a:r>
            <a:endParaRPr kumimoji="0"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685862" lvl="1" indent="-240051">
              <a:lnSpc>
                <a:spcPct val="90000"/>
              </a:lnSpc>
              <a:spcBef>
                <a:spcPts val="499"/>
              </a:spcBef>
              <a:buClr>
                <a:srgbClr val="3A3838"/>
              </a:buClr>
              <a:buSzPct val="100000"/>
              <a:buFont typeface="Calibri"/>
              <a:buChar char="•"/>
              <a:defRPr/>
            </a:pPr>
            <a:r>
              <a:rPr lang="en-US" sz="2000" dirty="0">
                <a:solidFill>
                  <a:srgbClr val="3A3838"/>
                </a:solidFill>
                <a:latin typeface="Calibri" panose="020F0502020204030204" pitchFamily="34" charset="0"/>
                <a:ea typeface="Calibri" panose="020F0502020204030204" pitchFamily="34" charset="0"/>
                <a:cs typeface="Calibri" panose="020F0502020204030204" pitchFamily="34" charset="0"/>
                <a:sym typeface="Calibri"/>
              </a:rPr>
              <a:t>Out of control s</a:t>
            </a:r>
            <a:r>
              <a:rPr kumimoji="0" lang="en-US" sz="2000" b="0" i="0" u="none" strike="noStrike" kern="0" cap="none" spc="0" normalizeH="0" baseline="0" noProof="0" dirty="0" err="1">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tudent</a:t>
            </a:r>
            <a:r>
              <a:rPr kumimoji="0" lang="en-US"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debt</a:t>
            </a:r>
            <a:endParaRPr kumimoji="0"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914400" marR="0" lvl="0" indent="0" algn="l" defTabSz="914400" rtl="0" eaLnBrk="1" fontAlgn="auto" latinLnBrk="0" hangingPunct="1">
              <a:lnSpc>
                <a:spcPct val="90000"/>
              </a:lnSpc>
              <a:spcBef>
                <a:spcPts val="499"/>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228621" marR="0" lvl="0" indent="-242015" algn="l" defTabSz="914400" rtl="0" eaLnBrk="1" fontAlgn="auto" latinLnBrk="0" hangingPunct="1">
              <a:lnSpc>
                <a:spcPct val="90000"/>
              </a:lnSpc>
              <a:spcBef>
                <a:spcPts val="1001"/>
              </a:spcBef>
              <a:spcAft>
                <a:spcPts val="0"/>
              </a:spcAft>
              <a:buClr>
                <a:srgbClr val="3A3838"/>
              </a:buClr>
              <a:buSzPct val="100000"/>
              <a:buFont typeface="Arial"/>
              <a:buChar char="•"/>
              <a:tabLst/>
              <a:defRPr/>
            </a:pPr>
            <a:r>
              <a:rPr kumimoji="0" lang="en-US" sz="2400" b="1" i="0" u="sng"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Health Systems Crush/Collapse</a:t>
            </a:r>
            <a:endParaRPr kumimoji="0" sz="2400" b="1" i="0" u="sng"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914400" marR="0" lvl="1" indent="-372392" algn="l" defTabSz="914400" rtl="0" eaLnBrk="1" fontAlgn="auto" latinLnBrk="0" hangingPunct="1">
              <a:lnSpc>
                <a:spcPct val="90000"/>
              </a:lnSpc>
              <a:spcBef>
                <a:spcPts val="1001"/>
              </a:spcBef>
              <a:spcAft>
                <a:spcPts val="0"/>
              </a:spcAft>
              <a:buClr>
                <a:srgbClr val="3A3838"/>
              </a:buClr>
              <a:buSzPct val="100000"/>
              <a:buFont typeface="Arial"/>
              <a:buChar char="•"/>
              <a:tabLst/>
              <a:defRPr/>
            </a:pPr>
            <a:r>
              <a:rPr kumimoji="0" lang="en-US"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Fragility and closure of healthcare systems (MHRI, Compass Medical, 2023)</a:t>
            </a:r>
            <a:endParaRPr kumimoji="0"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914400" marR="0" lvl="1" indent="-372392" algn="l" defTabSz="914400" rtl="0" eaLnBrk="1" fontAlgn="auto" latinLnBrk="0" hangingPunct="1">
              <a:lnSpc>
                <a:spcPct val="90000"/>
              </a:lnSpc>
              <a:spcBef>
                <a:spcPts val="1001"/>
              </a:spcBef>
              <a:spcAft>
                <a:spcPts val="0"/>
              </a:spcAft>
              <a:buClr>
                <a:srgbClr val="3A3838"/>
              </a:buClr>
              <a:buSzPct val="100000"/>
              <a:buFont typeface="Arial"/>
              <a:buChar char="•"/>
              <a:tabLst/>
              <a:defRPr/>
            </a:pPr>
            <a:r>
              <a:rPr kumimoji="0" lang="en-US"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Competition from for-profits/venture capital</a:t>
            </a:r>
            <a:endParaRPr kumimoji="0"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914400" marR="0" lvl="1" indent="-393123" algn="l" defTabSz="914400" rtl="0" eaLnBrk="1" fontAlgn="auto" latinLnBrk="0" hangingPunct="1">
              <a:lnSpc>
                <a:spcPct val="90000"/>
              </a:lnSpc>
              <a:spcBef>
                <a:spcPts val="1001"/>
              </a:spcBef>
              <a:spcAft>
                <a:spcPts val="0"/>
              </a:spcAft>
              <a:buClr>
                <a:srgbClr val="3A3838"/>
              </a:buClr>
              <a:buSzPct val="114417"/>
              <a:buFont typeface="Arial"/>
              <a:buChar char="•"/>
              <a:tabLst/>
              <a:defRPr/>
            </a:pPr>
            <a:r>
              <a:rPr kumimoji="0" lang="en-US" sz="20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Salary disparities –locally, regionally, and nationally </a:t>
            </a:r>
            <a:endParaRPr kumimoji="0" sz="2400" b="0" i="0" u="none" strike="noStrike" kern="0" cap="none" spc="0" normalizeH="0" baseline="0" noProof="0" dirty="0">
              <a:ln>
                <a:noFill/>
              </a:ln>
              <a:solidFill>
                <a:srgbClr val="3A3838"/>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352" name="Google Shape;352;p8" descr="Image result for burning platform graphic"/>
          <p:cNvPicPr preferRelativeResize="0"/>
          <p:nvPr/>
        </p:nvPicPr>
        <p:blipFill rotWithShape="1">
          <a:blip r:embed="rId3">
            <a:alphaModFix/>
          </a:blip>
          <a:srcRect l="25404" t="16992" r="-1417" b="16656"/>
          <a:stretch/>
        </p:blipFill>
        <p:spPr>
          <a:xfrm>
            <a:off x="9654746" y="3094892"/>
            <a:ext cx="2293804" cy="2913627"/>
          </a:xfrm>
          <a:prstGeom prst="rect">
            <a:avLst/>
          </a:prstGeom>
          <a:noFill/>
          <a:ln>
            <a:noFill/>
          </a:ln>
        </p:spPr>
      </p:pic>
      <p:sp>
        <p:nvSpPr>
          <p:cNvPr id="353" name="Google Shape;353;p8"/>
          <p:cNvSpPr txBox="1"/>
          <p:nvPr/>
        </p:nvSpPr>
        <p:spPr>
          <a:xfrm>
            <a:off x="838199" y="6491072"/>
            <a:ext cx="9927772" cy="338554"/>
          </a:xfrm>
          <a:prstGeom prst="rect">
            <a:avLst/>
          </a:prstGeom>
          <a:solidFill>
            <a:schemeClr val="dk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ea typeface="Arial"/>
                <a:cs typeface="Arial"/>
                <a:sym typeface="Arial"/>
              </a:rPr>
              <a:t>		Prepared by Care Transformation Collaborative of 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9781-AC8F-4FE8-9D0C-246D183201D6}"/>
              </a:ext>
            </a:extLst>
          </p:cNvPr>
          <p:cNvSpPr>
            <a:spLocks noGrp="1"/>
          </p:cNvSpPr>
          <p:nvPr>
            <p:ph type="title"/>
          </p:nvPr>
        </p:nvSpPr>
        <p:spPr/>
        <p:txBody>
          <a:bodyPr/>
          <a:lstStyle/>
          <a:p>
            <a:r>
              <a:rPr lang="en-US" dirty="0"/>
              <a:t>What do you need from primary care? </a:t>
            </a:r>
          </a:p>
        </p:txBody>
      </p:sp>
      <p:sp>
        <p:nvSpPr>
          <p:cNvPr id="3" name="Text Placeholder 2">
            <a:extLst>
              <a:ext uri="{FF2B5EF4-FFF2-40B4-BE49-F238E27FC236}">
                <a16:creationId xmlns:a16="http://schemas.microsoft.com/office/drawing/2014/main" id="{A5E95E94-CE70-4E10-AAF1-1BA0C3E3BC91}"/>
              </a:ext>
            </a:extLst>
          </p:cNvPr>
          <p:cNvSpPr>
            <a:spLocks noGrp="1"/>
          </p:cNvSpPr>
          <p:nvPr>
            <p:ph type="body" idx="1"/>
          </p:nvPr>
        </p:nvSpPr>
        <p:spPr/>
        <p:txBody>
          <a:bodyPr/>
          <a:lstStyle/>
          <a:p>
            <a:r>
              <a:rPr lang="en-US" dirty="0">
                <a:solidFill>
                  <a:srgbClr val="222222"/>
                </a:solidFill>
                <a:latin typeface="Arial" panose="020B0604020202020204" pitchFamily="34" charset="0"/>
              </a:rPr>
              <a:t>Cost effective, high quality, accessible and equitable primary for care for employees (and their families) so that employees are happy, healthy and on the job</a:t>
            </a:r>
          </a:p>
          <a:p>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The right care at the right place at the right time – with coordination</a:t>
            </a:r>
          </a:p>
          <a:p>
            <a:endParaRPr lang="en-US" dirty="0">
              <a:solidFill>
                <a:srgbClr val="222222"/>
              </a:solidFill>
              <a:latin typeface="Arial" panose="020B0604020202020204" pitchFamily="34" charset="0"/>
            </a:endParaRPr>
          </a:p>
          <a:p>
            <a:endParaRPr lang="en-US" dirty="0"/>
          </a:p>
        </p:txBody>
      </p:sp>
    </p:spTree>
    <p:extLst>
      <p:ext uri="{BB962C8B-B14F-4D97-AF65-F5344CB8AC3E}">
        <p14:creationId xmlns:p14="http://schemas.microsoft.com/office/powerpoint/2010/main" val="265514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838200" y="515977"/>
            <a:ext cx="10515600" cy="22272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99977"/>
              <a:buFont typeface="Calibri"/>
              <a:buNone/>
            </a:pPr>
            <a:r>
              <a:rPr lang="en-US" dirty="0"/>
              <a:t>What we want to do: </a:t>
            </a:r>
            <a:endParaRPr dirty="0"/>
          </a:p>
          <a:p>
            <a:pPr marL="0" lvl="0" indent="0" algn="l" rtl="0">
              <a:lnSpc>
                <a:spcPct val="90000"/>
              </a:lnSpc>
              <a:spcBef>
                <a:spcPts val="0"/>
              </a:spcBef>
              <a:spcAft>
                <a:spcPts val="0"/>
              </a:spcAft>
              <a:buClr>
                <a:schemeClr val="dk1"/>
              </a:buClr>
              <a:buSzPct val="99977"/>
              <a:buFont typeface="Calibri"/>
              <a:buNone/>
            </a:pPr>
            <a:r>
              <a:rPr lang="en-US" sz="3100" b="0" dirty="0"/>
              <a:t>Focus on the work we can do as educators, trainers, and academics – while coordinating with those working on other elements of the conundrum </a:t>
            </a:r>
            <a:endParaRPr b="0" dirty="0"/>
          </a:p>
        </p:txBody>
      </p:sp>
      <p:sp>
        <p:nvSpPr>
          <p:cNvPr id="139" name="Google Shape;139;p11"/>
          <p:cNvSpPr txBox="1">
            <a:spLocks noGrp="1"/>
          </p:cNvSpPr>
          <p:nvPr>
            <p:ph type="body" idx="1"/>
          </p:nvPr>
        </p:nvSpPr>
        <p:spPr>
          <a:xfrm>
            <a:off x="2271712" y="2571750"/>
            <a:ext cx="9082088" cy="3298784"/>
          </a:xfrm>
          <a:prstGeom prst="rect">
            <a:avLst/>
          </a:prstGeom>
          <a:noFill/>
          <a:ln>
            <a:noFill/>
          </a:ln>
        </p:spPr>
        <p:txBody>
          <a:bodyPr spcFirstLastPara="1" wrap="square" lIns="91425" tIns="45700" rIns="91425" bIns="45700" anchor="t" anchorCtr="0">
            <a:normAutofit/>
          </a:bodyPr>
          <a:lstStyle/>
          <a:p>
            <a:pPr marL="228621" lvl="0" indent="-228621" algn="l" rtl="0">
              <a:lnSpc>
                <a:spcPct val="90000"/>
              </a:lnSpc>
              <a:spcBef>
                <a:spcPts val="1001"/>
              </a:spcBef>
              <a:spcAft>
                <a:spcPts val="0"/>
              </a:spcAft>
              <a:buClr>
                <a:srgbClr val="1D1B1B"/>
              </a:buClr>
              <a:buSzPts val="2800"/>
              <a:buChar char="•"/>
            </a:pPr>
            <a:r>
              <a:rPr lang="en-US" dirty="0"/>
              <a:t>6 key goal areas identified </a:t>
            </a:r>
            <a:endParaRPr dirty="0"/>
          </a:p>
          <a:p>
            <a:pPr marL="228621" lvl="0" indent="-228621" algn="l" rtl="0">
              <a:lnSpc>
                <a:spcPct val="90000"/>
              </a:lnSpc>
              <a:spcBef>
                <a:spcPts val="1001"/>
              </a:spcBef>
              <a:spcAft>
                <a:spcPts val="0"/>
              </a:spcAft>
              <a:buClr>
                <a:srgbClr val="1D1B1B"/>
              </a:buClr>
              <a:buSzPts val="2800"/>
              <a:buChar char="•"/>
            </a:pPr>
            <a:r>
              <a:rPr lang="en-US" dirty="0"/>
              <a:t>Collect actionable data</a:t>
            </a:r>
            <a:endParaRPr dirty="0"/>
          </a:p>
          <a:p>
            <a:pPr marL="228621" lvl="0" indent="-228621" algn="l" rtl="0">
              <a:lnSpc>
                <a:spcPct val="90000"/>
              </a:lnSpc>
              <a:spcBef>
                <a:spcPts val="1001"/>
              </a:spcBef>
              <a:spcAft>
                <a:spcPts val="0"/>
              </a:spcAft>
              <a:buClr>
                <a:srgbClr val="1D1B1B"/>
              </a:buClr>
              <a:buSzPts val="2800"/>
              <a:buChar char="•"/>
            </a:pPr>
            <a:r>
              <a:rPr lang="en-US" dirty="0"/>
              <a:t>Determine the target audience</a:t>
            </a:r>
            <a:endParaRPr dirty="0"/>
          </a:p>
          <a:p>
            <a:pPr marL="228621" lvl="0" indent="-228621" algn="l" rtl="0">
              <a:lnSpc>
                <a:spcPct val="90000"/>
              </a:lnSpc>
              <a:spcBef>
                <a:spcPts val="1001"/>
              </a:spcBef>
              <a:spcAft>
                <a:spcPts val="0"/>
              </a:spcAft>
              <a:buClr>
                <a:srgbClr val="1D1B1B"/>
              </a:buClr>
              <a:buSzPts val="2800"/>
              <a:buChar char="•"/>
            </a:pPr>
            <a:r>
              <a:rPr lang="en-US" dirty="0"/>
              <a:t>Drill down into objectives and action items for each goal</a:t>
            </a:r>
          </a:p>
          <a:p>
            <a:pPr marL="228621" lvl="0" indent="-228621" algn="l" rtl="0">
              <a:lnSpc>
                <a:spcPct val="90000"/>
              </a:lnSpc>
              <a:spcBef>
                <a:spcPts val="1001"/>
              </a:spcBef>
              <a:spcAft>
                <a:spcPts val="0"/>
              </a:spcAft>
              <a:buClr>
                <a:srgbClr val="1D1B1B"/>
              </a:buClr>
              <a:buSzPts val="2800"/>
              <a:buChar char="•"/>
            </a:pPr>
            <a:r>
              <a:rPr lang="en-US" dirty="0"/>
              <a:t>Task Force plans to release the primary care workforce strategic plan by the end of the year.</a:t>
            </a:r>
            <a:endParaRPr dirty="0"/>
          </a:p>
        </p:txBody>
      </p:sp>
      <p:sp>
        <p:nvSpPr>
          <p:cNvPr id="2" name="TextBox 1">
            <a:extLst>
              <a:ext uri="{FF2B5EF4-FFF2-40B4-BE49-F238E27FC236}">
                <a16:creationId xmlns:a16="http://schemas.microsoft.com/office/drawing/2014/main" id="{62F154D8-2F50-C52F-9D05-27AB45DA66DF}"/>
              </a:ext>
            </a:extLst>
          </p:cNvPr>
          <p:cNvSpPr txBox="1"/>
          <p:nvPr/>
        </p:nvSpPr>
        <p:spPr>
          <a:xfrm>
            <a:off x="838199" y="6491072"/>
            <a:ext cx="9927772" cy="338554"/>
          </a:xfrm>
          <a:prstGeom prst="rect">
            <a:avLst/>
          </a:prstGeom>
          <a:solidFill>
            <a:schemeClr val="tx1"/>
          </a:solidFill>
        </p:spPr>
        <p:txBody>
          <a:bodyPr wrap="square" rtlCol="0">
            <a:spAutoFit/>
          </a:bodyPr>
          <a:lstStyle/>
          <a:p>
            <a:r>
              <a:rPr lang="en-US" sz="1600" dirty="0">
                <a:solidFill>
                  <a:schemeClr val="bg1"/>
                </a:solidFill>
              </a:rPr>
              <a:t>6/14/2023			Prepared by Care Transformation Collaborative of RI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3E3C-DB7C-4C9A-B5CC-2979E771281D}"/>
              </a:ext>
            </a:extLst>
          </p:cNvPr>
          <p:cNvSpPr>
            <a:spLocks noGrp="1"/>
          </p:cNvSpPr>
          <p:nvPr>
            <p:ph type="title"/>
          </p:nvPr>
        </p:nvSpPr>
        <p:spPr/>
        <p:txBody>
          <a:bodyPr/>
          <a:lstStyle/>
          <a:p>
            <a:r>
              <a:rPr lang="en-US" dirty="0"/>
              <a:t>What you might do:</a:t>
            </a:r>
          </a:p>
        </p:txBody>
      </p:sp>
      <p:sp>
        <p:nvSpPr>
          <p:cNvPr id="3" name="Text Placeholder 2">
            <a:extLst>
              <a:ext uri="{FF2B5EF4-FFF2-40B4-BE49-F238E27FC236}">
                <a16:creationId xmlns:a16="http://schemas.microsoft.com/office/drawing/2014/main" id="{562471C0-618A-4355-93C3-A86CD5AE5893}"/>
              </a:ext>
            </a:extLst>
          </p:cNvPr>
          <p:cNvSpPr>
            <a:spLocks noGrp="1"/>
          </p:cNvSpPr>
          <p:nvPr>
            <p:ph type="body" idx="1"/>
          </p:nvPr>
        </p:nvSpPr>
        <p:spPr/>
        <p:txBody>
          <a:bodyPr>
            <a:normAutofit fontScale="92500" lnSpcReduction="20000"/>
          </a:bodyPr>
          <a:lstStyle/>
          <a:p>
            <a:r>
              <a:rPr lang="en-US" dirty="0"/>
              <a:t>Demand that your health insurance plans assign every member to a primary care provider – “primary care for all” </a:t>
            </a:r>
          </a:p>
          <a:p>
            <a:r>
              <a:rPr lang="en-US" dirty="0"/>
              <a:t>Pressure payers for payment reform -- increased payment through value-based contracts and capitation </a:t>
            </a:r>
          </a:p>
          <a:p>
            <a:r>
              <a:rPr lang="en-US" dirty="0"/>
              <a:t>Recruit, support, and retain primary care providers though scholarships, loan repayment, paid preceptors for field training, innovative commitment programs, and other means</a:t>
            </a:r>
          </a:p>
          <a:p>
            <a:r>
              <a:rPr lang="en-US" dirty="0"/>
              <a:t>Ensure data collection and yearly reporting on the state of primary care workforce.</a:t>
            </a:r>
          </a:p>
          <a:p>
            <a:r>
              <a:rPr lang="en-US" dirty="0"/>
              <a:t>Advocate with the Governor’s office and  legislative leaders for State appropriation in primary care, (including the above) </a:t>
            </a:r>
          </a:p>
          <a:p>
            <a:r>
              <a:rPr lang="en-US" dirty="0"/>
              <a:t>Push for primary care as public good</a:t>
            </a:r>
          </a:p>
        </p:txBody>
      </p:sp>
    </p:spTree>
    <p:extLst>
      <p:ext uri="{BB962C8B-B14F-4D97-AF65-F5344CB8AC3E}">
        <p14:creationId xmlns:p14="http://schemas.microsoft.com/office/powerpoint/2010/main" val="3717935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52892" y="92114"/>
            <a:ext cx="10972800" cy="745913"/>
          </a:xfrm>
          <a:prstGeom prst="rect">
            <a:avLst/>
          </a:prstGeom>
        </p:spPr>
        <p:txBody>
          <a:bodyPr/>
          <a:lstStyle>
            <a:lvl1pPr algn="ctr" rtl="0" eaLnBrk="1" fontAlgn="base" hangingPunct="1">
              <a:spcBef>
                <a:spcPct val="0"/>
              </a:spcBef>
              <a:spcAft>
                <a:spcPct val="0"/>
              </a:spcAft>
              <a:defRPr sz="4400" kern="1200">
                <a:solidFill>
                  <a:schemeClr val="tx1"/>
                </a:solidFill>
                <a:latin typeface="Trebuchet MS"/>
                <a:ea typeface="Geneva" charset="0"/>
                <a:cs typeface="Trebuchet MS"/>
              </a:defRPr>
            </a:lvl1pPr>
            <a:lvl2pPr algn="ctr" rtl="0" eaLnBrk="1" fontAlgn="base" hangingPunct="1">
              <a:spcBef>
                <a:spcPct val="0"/>
              </a:spcBef>
              <a:spcAft>
                <a:spcPct val="0"/>
              </a:spcAft>
              <a:defRPr sz="4400">
                <a:solidFill>
                  <a:schemeClr val="tx1"/>
                </a:solidFill>
                <a:latin typeface="Trebuchet MS" charset="0"/>
                <a:ea typeface="Geneva" charset="0"/>
                <a:cs typeface="Geneva" charset="0"/>
              </a:defRPr>
            </a:lvl2pPr>
            <a:lvl3pPr algn="ctr" rtl="0" eaLnBrk="1" fontAlgn="base" hangingPunct="1">
              <a:spcBef>
                <a:spcPct val="0"/>
              </a:spcBef>
              <a:spcAft>
                <a:spcPct val="0"/>
              </a:spcAft>
              <a:defRPr sz="4400">
                <a:solidFill>
                  <a:schemeClr val="tx1"/>
                </a:solidFill>
                <a:latin typeface="Trebuchet MS" charset="0"/>
                <a:ea typeface="Geneva" charset="0"/>
                <a:cs typeface="Geneva" charset="0"/>
              </a:defRPr>
            </a:lvl3pPr>
            <a:lvl4pPr algn="ctr" rtl="0" eaLnBrk="1" fontAlgn="base" hangingPunct="1">
              <a:spcBef>
                <a:spcPct val="0"/>
              </a:spcBef>
              <a:spcAft>
                <a:spcPct val="0"/>
              </a:spcAft>
              <a:defRPr sz="4400">
                <a:solidFill>
                  <a:schemeClr val="tx1"/>
                </a:solidFill>
                <a:latin typeface="Trebuchet MS" charset="0"/>
                <a:ea typeface="Geneva" charset="0"/>
                <a:cs typeface="Geneva" charset="0"/>
              </a:defRPr>
            </a:lvl4pPr>
            <a:lvl5pPr algn="ctr" rtl="0" eaLnBrk="1" fontAlgn="base" hangingPunct="1">
              <a:spcBef>
                <a:spcPct val="0"/>
              </a:spcBef>
              <a:spcAft>
                <a:spcPct val="0"/>
              </a:spcAft>
              <a:defRPr sz="4400">
                <a:solidFill>
                  <a:schemeClr val="tx1"/>
                </a:solidFill>
                <a:latin typeface="Trebuchet MS" charset="0"/>
                <a:ea typeface="Geneva" charset="0"/>
                <a:cs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cs typeface="Geneva" charset="0"/>
              </a:defRPr>
            </a:lvl9pPr>
          </a:lstStyle>
          <a:p>
            <a:pPr defTabSz="1219170">
              <a:buClrTx/>
            </a:pPr>
            <a:r>
              <a:rPr lang="en-US" sz="5333" dirty="0">
                <a:solidFill>
                  <a:prstClr val="black"/>
                </a:solidFill>
                <a:latin typeface="Tw Cen MT" panose="020B0602020104020603" pitchFamily="34" charset="0"/>
              </a:rPr>
              <a:t>Primary Care as a Common Good</a:t>
            </a:r>
          </a:p>
        </p:txBody>
      </p:sp>
      <p:sp>
        <p:nvSpPr>
          <p:cNvPr id="5" name="Content Placeholder 1"/>
          <p:cNvSpPr txBox="1">
            <a:spLocks/>
          </p:cNvSpPr>
          <p:nvPr/>
        </p:nvSpPr>
        <p:spPr>
          <a:xfrm>
            <a:off x="159027" y="1460741"/>
            <a:ext cx="12075380" cy="4184060"/>
          </a:xfrm>
          <a:prstGeom prst="rect">
            <a:avLst/>
          </a:prstGeom>
        </p:spPr>
        <p:txBody>
          <a:bodyPr vert="horz"/>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189" indent="-302676" defTabSz="1219170">
              <a:spcBef>
                <a:spcPts val="0"/>
              </a:spcBef>
              <a:spcAft>
                <a:spcPts val="1600"/>
              </a:spcAft>
              <a:buClrTx/>
            </a:pPr>
            <a:r>
              <a:rPr lang="en-US" sz="3467" dirty="0">
                <a:solidFill>
                  <a:prstClr val="black"/>
                </a:solidFill>
                <a:latin typeface="Tw Cen MT" panose="020B0602020104020603" pitchFamily="34" charset="0"/>
              </a:rPr>
              <a:t>High quality primary care has high societal value among health care services</a:t>
            </a:r>
          </a:p>
          <a:p>
            <a:pPr marL="457189" indent="-302676" defTabSz="1219170">
              <a:spcBef>
                <a:spcPts val="0"/>
              </a:spcBef>
              <a:spcAft>
                <a:spcPts val="1600"/>
              </a:spcAft>
              <a:buClrTx/>
            </a:pPr>
            <a:endParaRPr lang="en-US" sz="1333" dirty="0">
              <a:solidFill>
                <a:prstClr val="black"/>
              </a:solidFill>
              <a:latin typeface="Tw Cen MT" panose="020B0602020104020603" pitchFamily="34" charset="0"/>
            </a:endParaRPr>
          </a:p>
          <a:p>
            <a:pPr marL="457189" indent="-302676" defTabSz="1219170">
              <a:spcBef>
                <a:spcPts val="0"/>
              </a:spcBef>
              <a:spcAft>
                <a:spcPts val="1600"/>
              </a:spcAft>
              <a:buClrTx/>
            </a:pPr>
            <a:r>
              <a:rPr lang="en-US" sz="3467" dirty="0">
                <a:solidFill>
                  <a:prstClr val="black"/>
                </a:solidFill>
                <a:latin typeface="Tw Cen MT" panose="020B0602020104020603" pitchFamily="34" charset="0"/>
              </a:rPr>
              <a:t>Requires public policy for oversight and monitoring</a:t>
            </a:r>
          </a:p>
          <a:p>
            <a:pPr marL="457189" indent="-302676" defTabSz="1219170">
              <a:spcBef>
                <a:spcPts val="0"/>
              </a:spcBef>
              <a:spcAft>
                <a:spcPts val="1600"/>
              </a:spcAft>
              <a:buClrTx/>
            </a:pPr>
            <a:endParaRPr lang="en-US" sz="1333" dirty="0">
              <a:solidFill>
                <a:prstClr val="black"/>
              </a:solidFill>
              <a:latin typeface="Tw Cen MT" panose="020B0602020104020603" pitchFamily="34" charset="0"/>
            </a:endParaRPr>
          </a:p>
          <a:p>
            <a:pPr marL="457189" indent="-302676" defTabSz="1219170">
              <a:spcBef>
                <a:spcPts val="0"/>
              </a:spcBef>
              <a:spcAft>
                <a:spcPts val="1600"/>
              </a:spcAft>
              <a:buClrTx/>
            </a:pPr>
            <a:r>
              <a:rPr lang="en-US" sz="3467" dirty="0">
                <a:solidFill>
                  <a:prstClr val="black"/>
                </a:solidFill>
                <a:latin typeface="Tw Cen MT" panose="020B0602020104020603" pitchFamily="34" charset="0"/>
              </a:rPr>
              <a:t>Needs strong advocacy, organized leadership, and public awareness</a:t>
            </a:r>
          </a:p>
        </p:txBody>
      </p:sp>
    </p:spTree>
    <p:extLst>
      <p:ext uri="{BB962C8B-B14F-4D97-AF65-F5344CB8AC3E}">
        <p14:creationId xmlns:p14="http://schemas.microsoft.com/office/powerpoint/2010/main" val="3369021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5785338" y="2180492"/>
            <a:ext cx="5568462" cy="56270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9977"/>
              <a:buFont typeface="Calibri"/>
              <a:buNone/>
            </a:pPr>
            <a:endParaRPr b="0" dirty="0"/>
          </a:p>
        </p:txBody>
      </p:sp>
      <p:sp>
        <p:nvSpPr>
          <p:cNvPr id="2" name="TextBox 1">
            <a:extLst>
              <a:ext uri="{FF2B5EF4-FFF2-40B4-BE49-F238E27FC236}">
                <a16:creationId xmlns:a16="http://schemas.microsoft.com/office/drawing/2014/main" id="{62F154D8-2F50-C52F-9D05-27AB45DA66DF}"/>
              </a:ext>
            </a:extLst>
          </p:cNvPr>
          <p:cNvSpPr txBox="1"/>
          <p:nvPr/>
        </p:nvSpPr>
        <p:spPr>
          <a:xfrm>
            <a:off x="838199" y="6491072"/>
            <a:ext cx="9927772" cy="338554"/>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6/14/2023			Prepared by Care Transformation Collaborative of RI </a:t>
            </a:r>
          </a:p>
        </p:txBody>
      </p:sp>
      <p:pic>
        <p:nvPicPr>
          <p:cNvPr id="3" name="Picture 2">
            <a:extLst>
              <a:ext uri="{FF2B5EF4-FFF2-40B4-BE49-F238E27FC236}">
                <a16:creationId xmlns:a16="http://schemas.microsoft.com/office/drawing/2014/main" id="{D4A5C671-6711-825B-B260-AAA208135928}"/>
              </a:ext>
            </a:extLst>
          </p:cNvPr>
          <p:cNvPicPr>
            <a:picLocks noChangeAspect="1"/>
          </p:cNvPicPr>
          <p:nvPr/>
        </p:nvPicPr>
        <p:blipFill>
          <a:blip r:embed="rId3"/>
          <a:stretch>
            <a:fillRect/>
          </a:stretch>
        </p:blipFill>
        <p:spPr>
          <a:xfrm>
            <a:off x="2514599" y="742950"/>
            <a:ext cx="6699739" cy="5024804"/>
          </a:xfrm>
          <a:prstGeom prst="rect">
            <a:avLst/>
          </a:prstGeom>
        </p:spPr>
      </p:pic>
      <p:sp>
        <p:nvSpPr>
          <p:cNvPr id="5" name="Text Placeholder 4">
            <a:extLst>
              <a:ext uri="{FF2B5EF4-FFF2-40B4-BE49-F238E27FC236}">
                <a16:creationId xmlns:a16="http://schemas.microsoft.com/office/drawing/2014/main" id="{9494C5E8-B132-A862-70E6-12E42EDF56BD}"/>
              </a:ext>
            </a:extLst>
          </p:cNvPr>
          <p:cNvSpPr>
            <a:spLocks noGrp="1"/>
          </p:cNvSpPr>
          <p:nvPr>
            <p:ph type="body" idx="1"/>
          </p:nvPr>
        </p:nvSpPr>
        <p:spPr>
          <a:xfrm>
            <a:off x="544284" y="3429000"/>
            <a:ext cx="10515601" cy="4351338"/>
          </a:xfrm>
        </p:spPr>
        <p:txBody>
          <a:bodyPr/>
          <a:lstStyle/>
          <a:p>
            <a:endParaRPr lang="en-US" dirty="0"/>
          </a:p>
        </p:txBody>
      </p:sp>
    </p:spTree>
    <p:extLst>
      <p:ext uri="{BB962C8B-B14F-4D97-AF65-F5344CB8AC3E}">
        <p14:creationId xmlns:p14="http://schemas.microsoft.com/office/powerpoint/2010/main" val="375784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body" idx="1"/>
          </p:nvPr>
        </p:nvSpPr>
        <p:spPr>
          <a:xfrm>
            <a:off x="1788392" y="1478998"/>
            <a:ext cx="8615216" cy="3900004"/>
          </a:xfrm>
          <a:prstGeom prst="rect">
            <a:avLst/>
          </a:prstGeom>
          <a:noFill/>
          <a:ln w="19050" cap="flat" cmpd="sng">
            <a:solidFill>
              <a:srgbClr val="DDAE27"/>
            </a:solidFill>
            <a:prstDash val="solid"/>
            <a:round/>
            <a:headEnd type="none" w="sm" len="sm"/>
            <a:tailEnd type="none" w="sm" len="sm"/>
          </a:ln>
        </p:spPr>
        <p:txBody>
          <a:bodyPr spcFirstLastPara="1" wrap="square" lIns="91425" tIns="45700" rIns="91425" bIns="45700" anchor="ctr" anchorCtr="0">
            <a:noAutofit/>
          </a:bodyPr>
          <a:lstStyle/>
          <a:p>
            <a:pPr marL="230188" indent="0">
              <a:lnSpc>
                <a:spcPct val="108000"/>
              </a:lnSpc>
              <a:spcBef>
                <a:spcPts val="0"/>
              </a:spcBef>
              <a:buSzPts val="2800"/>
              <a:buNone/>
            </a:pPr>
            <a:r>
              <a:rPr lang="en-US" sz="2800">
                <a:latin typeface="Twentieth Century"/>
                <a:ea typeface="Twentieth Century"/>
                <a:cs typeface="Twentieth Century"/>
                <a:sym typeface="Twentieth Century"/>
              </a:rPr>
              <a:t>High-quality primary care is the provision of whole-person, integrated, accessible, and equitable health care by interprofessional teams that are accountable for addressing the majority of an individual’s health and wellness needs across settings and through sustained relationships with patients, families, and communities.</a:t>
            </a:r>
            <a:endParaRPr/>
          </a:p>
        </p:txBody>
      </p:sp>
      <p:sp>
        <p:nvSpPr>
          <p:cNvPr id="207" name="Google Shape;207;p12"/>
          <p:cNvSpPr txBox="1"/>
          <p:nvPr/>
        </p:nvSpPr>
        <p:spPr>
          <a:xfrm>
            <a:off x="1938669" y="92116"/>
            <a:ext cx="8229600" cy="745913"/>
          </a:xfrm>
          <a:prstGeom prst="rect">
            <a:avLst/>
          </a:prstGeom>
          <a:noFill/>
          <a:ln>
            <a:noFill/>
          </a:ln>
        </p:spPr>
        <p:txBody>
          <a:bodyPr spcFirstLastPara="1" wrap="square" lIns="91425" tIns="45700" rIns="91425" bIns="45700" anchor="t" anchorCtr="0">
            <a:noAutofit/>
          </a:bodyPr>
          <a:lstStyle/>
          <a:p>
            <a:pPr algn="ctr"/>
            <a:r>
              <a:rPr lang="en-US" sz="4000" dirty="0">
                <a:latin typeface="Twentieth Century"/>
                <a:ea typeface="Twentieth Century"/>
                <a:cs typeface="Twentieth Century"/>
                <a:sym typeface="Twentieth Century"/>
              </a:rPr>
              <a:t>Updated Definition of Primary Care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6FC9-564A-4EB3-95A6-4FED183FAFB4}"/>
              </a:ext>
            </a:extLst>
          </p:cNvPr>
          <p:cNvSpPr>
            <a:spLocks noGrp="1"/>
          </p:cNvSpPr>
          <p:nvPr>
            <p:ph type="title"/>
          </p:nvPr>
        </p:nvSpPr>
        <p:spPr/>
        <p:txBody>
          <a:bodyPr>
            <a:normAutofit fontScale="90000"/>
          </a:bodyPr>
          <a:lstStyle/>
          <a:p>
            <a:r>
              <a:rPr lang="en-US" dirty="0"/>
              <a:t>Rhode Island Physician Workforce Profile  (AAMC 2019)</a:t>
            </a:r>
          </a:p>
        </p:txBody>
      </p:sp>
      <p:sp>
        <p:nvSpPr>
          <p:cNvPr id="3" name="Content Placeholder 2">
            <a:extLst>
              <a:ext uri="{FF2B5EF4-FFF2-40B4-BE49-F238E27FC236}">
                <a16:creationId xmlns:a16="http://schemas.microsoft.com/office/drawing/2014/main" id="{CE3D7961-67D4-41B6-8BFC-A1AA239DD360}"/>
              </a:ext>
            </a:extLst>
          </p:cNvPr>
          <p:cNvSpPr>
            <a:spLocks noGrp="1"/>
          </p:cNvSpPr>
          <p:nvPr>
            <p:ph idx="1"/>
          </p:nvPr>
        </p:nvSpPr>
        <p:spPr/>
        <p:txBody>
          <a:bodyPr>
            <a:normAutofit/>
          </a:bodyPr>
          <a:lstStyle/>
          <a:p>
            <a:r>
              <a:rPr lang="en-US" sz="2800" dirty="0">
                <a:solidFill>
                  <a:schemeClr val="accent4"/>
                </a:solidFill>
              </a:rPr>
              <a:t>Family Medicine/General Practice:  	305</a:t>
            </a:r>
          </a:p>
          <a:p>
            <a:r>
              <a:rPr lang="en-US" sz="2800" dirty="0">
                <a:solidFill>
                  <a:schemeClr val="accent4"/>
                </a:solidFill>
              </a:rPr>
              <a:t>Internal Medicine/Pediatrics: 		 20</a:t>
            </a:r>
          </a:p>
          <a:p>
            <a:r>
              <a:rPr lang="en-US" sz="2800" dirty="0">
                <a:solidFill>
                  <a:schemeClr val="accent4"/>
                </a:solidFill>
              </a:rPr>
              <a:t>Internal Medicine: 			615</a:t>
            </a:r>
          </a:p>
          <a:p>
            <a:r>
              <a:rPr lang="en-US" sz="2800" dirty="0">
                <a:solidFill>
                  <a:schemeClr val="accent4"/>
                </a:solidFill>
              </a:rPr>
              <a:t>Pediatrics: 					260 </a:t>
            </a:r>
          </a:p>
          <a:p>
            <a:endParaRPr lang="en-US" sz="2400" dirty="0"/>
          </a:p>
          <a:p>
            <a:r>
              <a:rPr lang="en-US" sz="2400" b="1" dirty="0"/>
              <a:t>1200 total</a:t>
            </a:r>
          </a:p>
          <a:p>
            <a:r>
              <a:rPr lang="en-US" sz="2400" b="1" dirty="0"/>
              <a:t>Active Patient Care Primary Care Physicians per 100,000 Population 2018: 106.6 (rank 4</a:t>
            </a:r>
            <a:r>
              <a:rPr lang="en-US" sz="2400" b="1" baseline="30000" dirty="0"/>
              <a:t>th</a:t>
            </a:r>
            <a:r>
              <a:rPr lang="en-US" sz="2400" b="1" dirty="0"/>
              <a:t> by state) </a:t>
            </a:r>
          </a:p>
          <a:p>
            <a:pPr marL="0" indent="0">
              <a:buNone/>
            </a:pPr>
            <a:endParaRPr lang="en-US" sz="2400" dirty="0"/>
          </a:p>
        </p:txBody>
      </p:sp>
    </p:spTree>
    <p:extLst>
      <p:ext uri="{BB962C8B-B14F-4D97-AF65-F5344CB8AC3E}">
        <p14:creationId xmlns:p14="http://schemas.microsoft.com/office/powerpoint/2010/main" val="6208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502"/>
          <a:stretch/>
        </p:blipFill>
        <p:spPr>
          <a:xfrm>
            <a:off x="1270213" y="1104216"/>
            <a:ext cx="9611147" cy="478990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p:nvCxnSpPr>
        <p:spPr>
          <a:xfrm>
            <a:off x="176462" y="641685"/>
            <a:ext cx="11806991"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76462" y="489244"/>
            <a:ext cx="10515601" cy="1049005"/>
          </a:xfrm>
        </p:spPr>
        <p:txBody>
          <a:bodyPr>
            <a:normAutofit/>
          </a:bodyPr>
          <a:lstStyle/>
          <a:p>
            <a:r>
              <a:rPr lang="en-US" sz="3600" dirty="0"/>
              <a:t>Rhode Island Project Primary Care Physicians Need*</a:t>
            </a:r>
          </a:p>
        </p:txBody>
      </p:sp>
      <p:sp>
        <p:nvSpPr>
          <p:cNvPr id="5" name="Rectangle 4"/>
          <p:cNvSpPr/>
          <p:nvPr/>
        </p:nvSpPr>
        <p:spPr>
          <a:xfrm>
            <a:off x="35773" y="5820967"/>
            <a:ext cx="1208836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a:t>
            </a:r>
            <a:r>
              <a:rPr kumimoji="0" lang="en-US" sz="14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Petterson</a:t>
            </a:r>
            <a:r>
              <a:rPr kumimoji="0" lang="en-US"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 Stephen M; </a:t>
            </a:r>
            <a:r>
              <a:rPr kumimoji="0" lang="en-US" sz="14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Cai</a:t>
            </a:r>
            <a:r>
              <a:rPr kumimoji="0" lang="en-US"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 Angela; Moore, Miranda; </a:t>
            </a:r>
            <a:r>
              <a:rPr kumimoji="0" lang="en-US" sz="14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Bazemore</a:t>
            </a:r>
            <a:r>
              <a:rPr kumimoji="0" lang="en-US"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rPr>
              <a:t>, Andrew. State-level projections of primary care workforce, 2010-2030. September 2013, Robert Graham Center, Washington, D.C. </a:t>
            </a:r>
            <a:endParaRPr kumimoji="0" lang="en-US" sz="1400" b="0" i="0" u="none" strike="noStrike" kern="1200" cap="none" spc="0" normalizeH="0" baseline="0" noProof="0" dirty="0">
              <a:ln>
                <a:noFill/>
              </a:ln>
              <a:solidFill>
                <a:srgbClr val="0070C0"/>
              </a:solidFill>
              <a:effectLst/>
              <a:uLnTx/>
              <a:uFillTx/>
              <a:latin typeface="Calibri Light" panose="020F0302020204030204" pitchFamily="34" charset="0"/>
              <a:ea typeface="+mn-ea"/>
              <a:cs typeface="Calibri Light" panose="020F0302020204030204" pitchFamily="34" charset="0"/>
              <a:sym typeface="Arial"/>
            </a:endParaRPr>
          </a:p>
        </p:txBody>
      </p:sp>
    </p:spTree>
    <p:extLst>
      <p:ext uri="{BB962C8B-B14F-4D97-AF65-F5344CB8AC3E}">
        <p14:creationId xmlns:p14="http://schemas.microsoft.com/office/powerpoint/2010/main" val="107346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019"/>
            <a:ext cx="10515601" cy="818547"/>
          </a:xfrm>
        </p:spPr>
        <p:txBody>
          <a:bodyPr>
            <a:noAutofit/>
          </a:bodyPr>
          <a:lstStyle/>
          <a:p>
            <a:pPr algn="ctr"/>
            <a:r>
              <a:rPr lang="en-US" sz="2000" dirty="0">
                <a:solidFill>
                  <a:srgbClr val="212529"/>
                </a:solidFill>
                <a:latin typeface="Poppins"/>
              </a:rPr>
              <a:t>Number of Positions by Specialty in Rhode Island:</a:t>
            </a:r>
            <a:br>
              <a:rPr lang="en-US" sz="2000" dirty="0">
                <a:solidFill>
                  <a:srgbClr val="212529"/>
                </a:solidFill>
                <a:latin typeface="Poppins"/>
              </a:rPr>
            </a:br>
            <a:r>
              <a:rPr lang="en-US" sz="2000" dirty="0">
                <a:solidFill>
                  <a:srgbClr val="212529"/>
                </a:solidFill>
                <a:latin typeface="Poppins"/>
              </a:rPr>
              <a:t>PGY-1 main residency Match data for 2020 (total 185)*</a:t>
            </a:r>
            <a:br>
              <a:rPr lang="en-US" sz="2000" dirty="0">
                <a:solidFill>
                  <a:srgbClr val="212529"/>
                </a:solidFill>
                <a:latin typeface="Poppins"/>
              </a:rPr>
            </a:br>
            <a:r>
              <a:rPr lang="en-US" sz="2000" dirty="0">
                <a:solidFill>
                  <a:srgbClr val="212529"/>
                </a:solidFill>
                <a:latin typeface="Poppins"/>
              </a:rPr>
              <a:t>PGY-1 &amp; 2 Match Data for 2020 (total 221)** </a:t>
            </a:r>
            <a:endParaRPr lang="en-US" sz="3200" dirty="0"/>
          </a:p>
        </p:txBody>
      </p:sp>
      <p:pic>
        <p:nvPicPr>
          <p:cNvPr id="4098"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645" t="5263" r="2882" b="5804"/>
          <a:stretch/>
        </p:blipFill>
        <p:spPr bwMode="auto">
          <a:xfrm>
            <a:off x="347473" y="1535903"/>
            <a:ext cx="6742039" cy="395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sz="half" idx="2"/>
          </p:nvPr>
        </p:nvSpPr>
        <p:spPr>
          <a:xfrm>
            <a:off x="7097132" y="1651534"/>
            <a:ext cx="4328160" cy="3839959"/>
          </a:xfrm>
        </p:spPr>
        <p:txBody>
          <a:bodyPr>
            <a:noAutofit/>
          </a:bodyPr>
          <a:lstStyle/>
          <a:p>
            <a:pPr marL="342900" indent="-342900">
              <a:lnSpc>
                <a:spcPct val="100000"/>
              </a:lnSpc>
              <a:spcBef>
                <a:spcPts val="0"/>
              </a:spcBef>
              <a:buFont typeface="+mj-lt"/>
              <a:buAutoNum type="arabicPeriod"/>
            </a:pPr>
            <a:r>
              <a:rPr lang="en-US" sz="2000" b="1" dirty="0">
                <a:solidFill>
                  <a:schemeClr val="accent2">
                    <a:lumMod val="50000"/>
                  </a:schemeClr>
                </a:solidFill>
              </a:rPr>
              <a:t>Internal medicine (82)</a:t>
            </a:r>
          </a:p>
          <a:p>
            <a:pPr marL="342900" indent="-342900">
              <a:lnSpc>
                <a:spcPct val="100000"/>
              </a:lnSpc>
              <a:spcBef>
                <a:spcPts val="0"/>
              </a:spcBef>
              <a:buFont typeface="+mj-lt"/>
              <a:buAutoNum type="arabicPeriod"/>
            </a:pPr>
            <a:r>
              <a:rPr lang="en-US" sz="2000" dirty="0"/>
              <a:t>Emergency medicine (22)</a:t>
            </a:r>
          </a:p>
          <a:p>
            <a:pPr marL="342900" indent="-342900">
              <a:lnSpc>
                <a:spcPct val="100000"/>
              </a:lnSpc>
              <a:spcBef>
                <a:spcPts val="0"/>
              </a:spcBef>
              <a:buFont typeface="+mj-lt"/>
              <a:buAutoNum type="arabicPeriod"/>
            </a:pPr>
            <a:r>
              <a:rPr lang="en-US" sz="2000" b="1" dirty="0">
                <a:solidFill>
                  <a:schemeClr val="accent2">
                    <a:lumMod val="50000"/>
                  </a:schemeClr>
                </a:solidFill>
              </a:rPr>
              <a:t>Pediatrics (17)</a:t>
            </a:r>
          </a:p>
          <a:p>
            <a:pPr marL="342900" indent="-342900">
              <a:lnSpc>
                <a:spcPct val="100000"/>
              </a:lnSpc>
              <a:spcBef>
                <a:spcPts val="0"/>
              </a:spcBef>
              <a:buFont typeface="+mj-lt"/>
              <a:buAutoNum type="arabicPeriod"/>
            </a:pPr>
            <a:r>
              <a:rPr lang="en-US" sz="2000" b="1" dirty="0">
                <a:solidFill>
                  <a:schemeClr val="accent2">
                    <a:lumMod val="50000"/>
                  </a:schemeClr>
                </a:solidFill>
              </a:rPr>
              <a:t>Family medicine (16)</a:t>
            </a:r>
          </a:p>
          <a:p>
            <a:pPr marL="342900" indent="-342900">
              <a:lnSpc>
                <a:spcPct val="100000"/>
              </a:lnSpc>
              <a:spcBef>
                <a:spcPts val="0"/>
              </a:spcBef>
              <a:buFont typeface="+mj-lt"/>
              <a:buAutoNum type="arabicPeriod"/>
            </a:pPr>
            <a:r>
              <a:rPr lang="en-US" sz="2000" dirty="0"/>
              <a:t>Surgery (13)</a:t>
            </a:r>
          </a:p>
          <a:p>
            <a:pPr marL="342900" indent="-342900">
              <a:lnSpc>
                <a:spcPct val="100000"/>
              </a:lnSpc>
              <a:spcBef>
                <a:spcPts val="0"/>
              </a:spcBef>
              <a:buFont typeface="+mj-lt"/>
              <a:buAutoNum type="arabicPeriod"/>
            </a:pPr>
            <a:r>
              <a:rPr lang="en-US" sz="2000" dirty="0"/>
              <a:t>Psychiatry (9)</a:t>
            </a:r>
          </a:p>
          <a:p>
            <a:pPr marL="342900" indent="-342900">
              <a:lnSpc>
                <a:spcPct val="100000"/>
              </a:lnSpc>
              <a:spcBef>
                <a:spcPts val="0"/>
              </a:spcBef>
              <a:buFont typeface="+mj-lt"/>
              <a:buAutoNum type="arabicPeriod"/>
            </a:pPr>
            <a:r>
              <a:rPr lang="en-US" sz="2000" dirty="0"/>
              <a:t>Obstetrics and gynecology (8)</a:t>
            </a:r>
          </a:p>
          <a:p>
            <a:pPr marL="342900" indent="-342900">
              <a:lnSpc>
                <a:spcPct val="100000"/>
              </a:lnSpc>
              <a:spcBef>
                <a:spcPts val="0"/>
              </a:spcBef>
              <a:buFont typeface="+mj-lt"/>
              <a:buAutoNum type="arabicPeriod"/>
            </a:pPr>
            <a:r>
              <a:rPr lang="en-US" sz="2000" dirty="0" err="1"/>
              <a:t>Orthopaedic</a:t>
            </a:r>
            <a:r>
              <a:rPr lang="en-US" sz="2000" dirty="0"/>
              <a:t> surgery (6)</a:t>
            </a:r>
          </a:p>
          <a:p>
            <a:pPr marL="342900" indent="-342900">
              <a:lnSpc>
                <a:spcPct val="100000"/>
              </a:lnSpc>
              <a:spcBef>
                <a:spcPts val="0"/>
              </a:spcBef>
              <a:buFont typeface="+mj-lt"/>
              <a:buAutoNum type="arabicPeriod"/>
            </a:pPr>
            <a:r>
              <a:rPr lang="en-US" sz="2000" dirty="0"/>
              <a:t>Pathology-anatomic and clinical (4)</a:t>
            </a:r>
          </a:p>
          <a:p>
            <a:pPr marL="342900" indent="-342900">
              <a:lnSpc>
                <a:spcPct val="100000"/>
              </a:lnSpc>
              <a:spcBef>
                <a:spcPts val="0"/>
              </a:spcBef>
              <a:buFont typeface="+mj-lt"/>
              <a:buAutoNum type="arabicPeriod"/>
            </a:pPr>
            <a:r>
              <a:rPr lang="en-US" sz="2000" b="1" dirty="0">
                <a:solidFill>
                  <a:schemeClr val="accent2">
                    <a:lumMod val="50000"/>
                  </a:schemeClr>
                </a:solidFill>
              </a:rPr>
              <a:t>Internal Medicine-Pediatrics (4)</a:t>
            </a:r>
          </a:p>
          <a:p>
            <a:pPr marL="342900" indent="-342900">
              <a:lnSpc>
                <a:spcPct val="100000"/>
              </a:lnSpc>
              <a:spcBef>
                <a:spcPts val="0"/>
              </a:spcBef>
              <a:buFont typeface="+mj-lt"/>
              <a:buAutoNum type="arabicPeriod"/>
            </a:pPr>
            <a:r>
              <a:rPr lang="en-US" sz="2000" dirty="0"/>
              <a:t>Neurological surgery (2)</a:t>
            </a:r>
          </a:p>
          <a:p>
            <a:pPr marL="342900" indent="-342900">
              <a:lnSpc>
                <a:spcPct val="100000"/>
              </a:lnSpc>
              <a:spcBef>
                <a:spcPts val="0"/>
              </a:spcBef>
              <a:buFont typeface="+mj-lt"/>
              <a:buAutoNum type="arabicPeriod"/>
            </a:pPr>
            <a:r>
              <a:rPr lang="en-US" sz="2000" dirty="0"/>
              <a:t>Plastic surgery (2)</a:t>
            </a:r>
          </a:p>
        </p:txBody>
      </p:sp>
      <p:sp>
        <p:nvSpPr>
          <p:cNvPr id="5" name="TextBox 4"/>
          <p:cNvSpPr txBox="1"/>
          <p:nvPr/>
        </p:nvSpPr>
        <p:spPr>
          <a:xfrm>
            <a:off x="2590800" y="5745496"/>
            <a:ext cx="7467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A3838"/>
                </a:solidFill>
                <a:effectLst/>
                <a:uLnTx/>
                <a:uFillTx/>
                <a:latin typeface="Calibri" panose="020F0502020204030204"/>
                <a:ea typeface="+mn-ea"/>
                <a:cs typeface="Arial"/>
                <a:sym typeface="Arial"/>
                <a:hlinkClick r:id="rId3"/>
              </a:rPr>
              <a:t>*https://www.residencyprogramslist.com/in-rhode-island</a:t>
            </a:r>
            <a:endParaRPr kumimoji="0" lang="en-US" sz="1600" b="0" i="0" u="none" strike="noStrike" kern="1200" cap="none" spc="0" normalizeH="0" baseline="0" noProof="0" dirty="0">
              <a:ln>
                <a:noFill/>
              </a:ln>
              <a:solidFill>
                <a:srgbClr val="3A3838"/>
              </a:solidFill>
              <a:effectLst/>
              <a:uLnTx/>
              <a:uFillTx/>
              <a:latin typeface="Calibri" panose="020F0502020204030204"/>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A3838"/>
                </a:solidFill>
                <a:effectLst/>
                <a:uLnTx/>
                <a:uFillTx/>
                <a:latin typeface="Calibri" panose="020F0502020204030204"/>
                <a:ea typeface="+mn-ea"/>
                <a:cs typeface="Arial"/>
                <a:sym typeface="Arial"/>
              </a:rPr>
              <a:t>** https”//www.nrmp.org  </a:t>
            </a:r>
          </a:p>
        </p:txBody>
      </p:sp>
      <p:sp>
        <p:nvSpPr>
          <p:cNvPr id="3" name="TextBox 2"/>
          <p:cNvSpPr txBox="1"/>
          <p:nvPr/>
        </p:nvSpPr>
        <p:spPr>
          <a:xfrm>
            <a:off x="2590800" y="5376164"/>
            <a:ext cx="3124200" cy="369332"/>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Arial"/>
                <a:sym typeface="Arial"/>
              </a:rPr>
              <a:t>45% “Primary Care” Good??</a:t>
            </a:r>
          </a:p>
        </p:txBody>
      </p:sp>
    </p:spTree>
    <p:extLst>
      <p:ext uri="{BB962C8B-B14F-4D97-AF65-F5344CB8AC3E}">
        <p14:creationId xmlns:p14="http://schemas.microsoft.com/office/powerpoint/2010/main" val="115563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7265" y="614253"/>
            <a:ext cx="9037320" cy="757348"/>
          </a:xfrm>
        </p:spPr>
        <p:txBody>
          <a:bodyPr/>
          <a:lstStyle/>
          <a:p>
            <a:r>
              <a:rPr lang="en-US" dirty="0"/>
              <a:t>Primary Care GME Training in RI</a:t>
            </a:r>
          </a:p>
        </p:txBody>
      </p:sp>
      <p:sp>
        <p:nvSpPr>
          <p:cNvPr id="2" name="Content Placeholder 1"/>
          <p:cNvSpPr>
            <a:spLocks noGrp="1"/>
          </p:cNvSpPr>
          <p:nvPr>
            <p:ph idx="1"/>
          </p:nvPr>
        </p:nvSpPr>
        <p:spPr>
          <a:xfrm>
            <a:off x="384048" y="5192590"/>
            <a:ext cx="11219688" cy="768280"/>
          </a:xfrm>
        </p:spPr>
        <p:txBody>
          <a:bodyPr>
            <a:normAutofit/>
          </a:bodyPr>
          <a:lstStyle/>
          <a:p>
            <a:pPr marL="0" indent="0">
              <a:buNone/>
            </a:pPr>
            <a:r>
              <a:rPr lang="en-US" sz="2400" dirty="0"/>
              <a:t>35 Practicing Primary Care GME grads from a total of  approximately 220 residency grads per year in RI = 16%</a:t>
            </a:r>
          </a:p>
        </p:txBody>
      </p:sp>
      <p:sp>
        <p:nvSpPr>
          <p:cNvPr id="4" name="TextBox 3"/>
          <p:cNvSpPr txBox="1"/>
          <p:nvPr/>
        </p:nvSpPr>
        <p:spPr>
          <a:xfrm>
            <a:off x="4393692" y="5762143"/>
            <a:ext cx="3200400" cy="369332"/>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Arial"/>
                <a:sym typeface="Arial"/>
              </a:rPr>
              <a:t>16%....maybe not so good??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37" y="1371600"/>
            <a:ext cx="10336503" cy="382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433420"/>
      </p:ext>
    </p:extLst>
  </p:cSld>
  <p:clrMapOvr>
    <a:masterClrMapping/>
  </p:clrMapOvr>
  <mc:AlternateContent xmlns:mc="http://schemas.openxmlformats.org/markup-compatibility/2006" xmlns:p14="http://schemas.microsoft.com/office/powerpoint/2010/main">
    <mc:Choice Requires="p14">
      <p:transition spd="slow" p14:dur="2000" advTm="14866"/>
    </mc:Choice>
    <mc:Fallback xmlns="">
      <p:transition spd="slow" advTm="14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41E6-B6E2-6D18-3484-52AB305F1206}"/>
              </a:ext>
            </a:extLst>
          </p:cNvPr>
          <p:cNvSpPr>
            <a:spLocks noGrp="1"/>
          </p:cNvSpPr>
          <p:nvPr>
            <p:ph type="title"/>
          </p:nvPr>
        </p:nvSpPr>
        <p:spPr/>
        <p:txBody>
          <a:bodyPr/>
          <a:lstStyle/>
          <a:p>
            <a:r>
              <a:rPr lang="en-US" dirty="0"/>
              <a:t>Is the cavalry coming?</a:t>
            </a:r>
          </a:p>
        </p:txBody>
      </p:sp>
      <p:sp>
        <p:nvSpPr>
          <p:cNvPr id="3" name="Content Placeholder 2">
            <a:extLst>
              <a:ext uri="{FF2B5EF4-FFF2-40B4-BE49-F238E27FC236}">
                <a16:creationId xmlns:a16="http://schemas.microsoft.com/office/drawing/2014/main" id="{8BFB5DCE-28DA-F44C-EFD2-A5362FFE6B4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BD90B7D-3F93-8674-7FC7-651155BBDF06}"/>
              </a:ext>
            </a:extLst>
          </p:cNvPr>
          <p:cNvPicPr>
            <a:picLocks noChangeAspect="1"/>
          </p:cNvPicPr>
          <p:nvPr/>
        </p:nvPicPr>
        <p:blipFill>
          <a:blip r:embed="rId2"/>
          <a:stretch>
            <a:fillRect/>
          </a:stretch>
        </p:blipFill>
        <p:spPr>
          <a:xfrm>
            <a:off x="2696152" y="2687514"/>
            <a:ext cx="5614044" cy="2570285"/>
          </a:xfrm>
          <a:prstGeom prst="rect">
            <a:avLst/>
          </a:prstGeom>
        </p:spPr>
      </p:pic>
    </p:spTree>
    <p:extLst>
      <p:ext uri="{BB962C8B-B14F-4D97-AF65-F5344CB8AC3E}">
        <p14:creationId xmlns:p14="http://schemas.microsoft.com/office/powerpoint/2010/main" val="1325648082"/>
      </p:ext>
    </p:extLst>
  </p:cSld>
  <p:clrMapOvr>
    <a:masterClrMapping/>
  </p:clrMapOvr>
</p:sld>
</file>

<file path=ppt/theme/theme1.xml><?xml version="1.0" encoding="utf-8"?>
<a:theme xmlns:a="http://schemas.openxmlformats.org/drawingml/2006/main" name="CTC-RI">
  <a:themeElements>
    <a:clrScheme name="Custom 62">
      <a:dk1>
        <a:srgbClr val="0070C0"/>
      </a:dk1>
      <a:lt1>
        <a:srgbClr val="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TC-RI">
  <a:themeElements>
    <a:clrScheme name="Custom 1">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RI PPT Template 2022 [Read-Only]" id="{A4481524-A3AA-431F-B6FD-C47BE0F96313}" vid="{8C1B1871-BAD9-4B72-AF94-58E9D7E69462}"/>
    </a:ext>
  </a:extLst>
</a:theme>
</file>

<file path=ppt/theme/theme3.xml><?xml version="1.0" encoding="utf-8"?>
<a:theme xmlns:a="http://schemas.openxmlformats.org/drawingml/2006/main" name="academynet_178987">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cademynet_17898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TC-RI">
  <a:themeElements>
    <a:clrScheme name="Custom 62">
      <a:dk1>
        <a:srgbClr val="0070C0"/>
      </a:dk1>
      <a:lt1>
        <a:srgbClr val="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MAH Fonts">
      <a:majorFont>
        <a:latin typeface="Roboto Slab"/>
        <a:ea typeface=""/>
        <a:cs typeface=""/>
      </a:majorFont>
      <a:minorFont>
        <a:latin typeface="Roboto Sla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4C337EC11AF742B9618C1CB6317269" ma:contentTypeVersion="14" ma:contentTypeDescription="Create a new document." ma:contentTypeScope="" ma:versionID="23ebb2eae1424db01e2adf5e08bebc08">
  <xsd:schema xmlns:xsd="http://www.w3.org/2001/XMLSchema" xmlns:xs="http://www.w3.org/2001/XMLSchema" xmlns:p="http://schemas.microsoft.com/office/2006/metadata/properties" xmlns:ns3="c0e4c6fe-2b7b-4f74-b45e-d1d3ae02eb10" xmlns:ns4="cc90a3ea-b766-4dfc-8c8b-65f532e88a67" targetNamespace="http://schemas.microsoft.com/office/2006/metadata/properties" ma:root="true" ma:fieldsID="e26f4d3ec2401b72b7c2304d448f2b39" ns3:_="" ns4:_="">
    <xsd:import namespace="c0e4c6fe-2b7b-4f74-b45e-d1d3ae02eb10"/>
    <xsd:import namespace="cc90a3ea-b766-4dfc-8c8b-65f532e88a6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LengthInSeconds" minOccurs="0"/>
                <xsd:element ref="ns3:MediaServiceDateTaken"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e4c6fe-2b7b-4f74-b45e-d1d3ae02e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90a3ea-b766-4dfc-8c8b-65f532e88a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0e4c6fe-2b7b-4f74-b45e-d1d3ae02eb10" xsi:nil="true"/>
  </documentManagement>
</p:properties>
</file>

<file path=customXml/itemProps1.xml><?xml version="1.0" encoding="utf-8"?>
<ds:datastoreItem xmlns:ds="http://schemas.openxmlformats.org/officeDocument/2006/customXml" ds:itemID="{9299BCF1-80B0-4A58-A160-ACB385C2D9B8}">
  <ds:schemaRefs>
    <ds:schemaRef ds:uri="http://schemas.microsoft.com/sharepoint/v3/contenttype/forms"/>
  </ds:schemaRefs>
</ds:datastoreItem>
</file>

<file path=customXml/itemProps2.xml><?xml version="1.0" encoding="utf-8"?>
<ds:datastoreItem xmlns:ds="http://schemas.openxmlformats.org/officeDocument/2006/customXml" ds:itemID="{01435FCC-E5F1-452F-8748-B36FC5AD9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e4c6fe-2b7b-4f74-b45e-d1d3ae02eb10"/>
    <ds:schemaRef ds:uri="cc90a3ea-b766-4dfc-8c8b-65f532e88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485A4C-B6F7-48D0-9A4A-7F57B2FDD0F3}">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cc90a3ea-b766-4dfc-8c8b-65f532e88a67"/>
    <ds:schemaRef ds:uri="http://purl.org/dc/elements/1.1/"/>
    <ds:schemaRef ds:uri="http://schemas.openxmlformats.org/package/2006/metadata/core-properties"/>
    <ds:schemaRef ds:uri="c0e4c6fe-2b7b-4f74-b45e-d1d3ae02eb1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3799</TotalTime>
  <Words>3033</Words>
  <Application>Microsoft Office PowerPoint</Application>
  <PresentationFormat>Widescreen</PresentationFormat>
  <Paragraphs>295</Paragraphs>
  <Slides>34</Slides>
  <Notes>24</Notes>
  <HiddenSlides>0</HiddenSlides>
  <MMClips>0</MMClips>
  <ScaleCrop>false</ScaleCrop>
  <HeadingPairs>
    <vt:vector size="8" baseType="variant">
      <vt:variant>
        <vt:lpstr>Fonts Used</vt:lpstr>
      </vt:variant>
      <vt:variant>
        <vt:i4>11</vt:i4>
      </vt:variant>
      <vt:variant>
        <vt:lpstr>Theme</vt:lpstr>
      </vt:variant>
      <vt:variant>
        <vt:i4>11</vt:i4>
      </vt:variant>
      <vt:variant>
        <vt:lpstr>Embedded OLE Servers</vt:lpstr>
      </vt:variant>
      <vt:variant>
        <vt:i4>1</vt:i4>
      </vt:variant>
      <vt:variant>
        <vt:lpstr>Slide Titles</vt:lpstr>
      </vt:variant>
      <vt:variant>
        <vt:i4>34</vt:i4>
      </vt:variant>
    </vt:vector>
  </HeadingPairs>
  <TitlesOfParts>
    <vt:vector size="57" baseType="lpstr">
      <vt:lpstr>Arial</vt:lpstr>
      <vt:lpstr>Calibri</vt:lpstr>
      <vt:lpstr>Calibri Light</vt:lpstr>
      <vt:lpstr>Noto Sans Symbols</vt:lpstr>
      <vt:lpstr>Poppins</vt:lpstr>
      <vt:lpstr>Roboto Slab</vt:lpstr>
      <vt:lpstr>Times New Roman</vt:lpstr>
      <vt:lpstr>Trebuchet MS</vt:lpstr>
      <vt:lpstr>Tw Cen MT</vt:lpstr>
      <vt:lpstr>Twentieth Century</vt:lpstr>
      <vt:lpstr>Verdana</vt:lpstr>
      <vt:lpstr>CTC-RI</vt:lpstr>
      <vt:lpstr>1_CTC-RI</vt:lpstr>
      <vt:lpstr>academynet_178987</vt:lpstr>
      <vt:lpstr>1_academynet_178987</vt:lpstr>
      <vt:lpstr>2_CTC-RI</vt:lpstr>
      <vt:lpstr>1_Office Theme</vt:lpstr>
      <vt:lpstr>1_Blank Presentation</vt:lpstr>
      <vt:lpstr>3_Office Theme</vt:lpstr>
      <vt:lpstr>4_Office Theme</vt:lpstr>
      <vt:lpstr>5_Office Theme</vt:lpstr>
      <vt:lpstr>Office Theme</vt:lpstr>
      <vt:lpstr>Document</vt:lpstr>
      <vt:lpstr>RI Primary Care Provider Workforce: meeting the needs of today and tomorrow</vt:lpstr>
      <vt:lpstr> CURRENT STATE </vt:lpstr>
      <vt:lpstr>PowerPoint Presentation</vt:lpstr>
      <vt:lpstr>PowerPoint Presentation</vt:lpstr>
      <vt:lpstr>Rhode Island Physician Workforce Profile  (AAMC 2019)</vt:lpstr>
      <vt:lpstr>Rhode Island Project Primary Care Physicians Need*</vt:lpstr>
      <vt:lpstr>Number of Positions by Specialty in Rhode Island: PGY-1 main residency Match data for 2020 (total 185)* PGY-1 &amp; 2 Match Data for 2020 (total 221)** </vt:lpstr>
      <vt:lpstr>Primary Care GME Training in RI</vt:lpstr>
      <vt:lpstr>Is the cavalry coming?</vt:lpstr>
      <vt:lpstr>Physician Assistants in Rhode Island</vt:lpstr>
      <vt:lpstr>PAs in Primary Care in RI</vt:lpstr>
      <vt:lpstr>NURSE PRACTITIONER  SPECIATIES IN RI</vt:lpstr>
      <vt:lpstr>NP EDUCATION IN RI Filling the Primary Care Need?</vt:lpstr>
      <vt:lpstr>RI Primary Care Training Program 2023 Data</vt:lpstr>
      <vt:lpstr>PowerPoint Presentation</vt:lpstr>
      <vt:lpstr>PowerPoint Presentation</vt:lpstr>
      <vt:lpstr>Advantages of Robust Primary Care </vt:lpstr>
      <vt:lpstr>Associated Value</vt:lpstr>
      <vt:lpstr>Association of Primary Care Physician Supply With Population Mortality in the United States, 2005-2015 </vt:lpstr>
      <vt:lpstr>PowerPoint Presentation</vt:lpstr>
      <vt:lpstr>PowerPoint Presentation</vt:lpstr>
      <vt:lpstr>Merritt Hawkins </vt:lpstr>
      <vt:lpstr>PowerPoint Presentation</vt:lpstr>
      <vt:lpstr>Primary Care Provider Taskforce</vt:lpstr>
      <vt:lpstr>Primary Care Provider Taskforce: Charter</vt:lpstr>
      <vt:lpstr>Invitees  </vt:lpstr>
      <vt:lpstr>PowerPoint Presentation</vt:lpstr>
      <vt:lpstr>Strategic Goals Identified</vt:lpstr>
      <vt:lpstr>PowerPoint Presentation</vt:lpstr>
      <vt:lpstr>What do you need from primary care? </vt:lpstr>
      <vt:lpstr>What we want to do:  Focus on the work we can do as educators, trainers, and academics – while coordinating with those working on other elements of the conundrum </vt:lpstr>
      <vt:lpstr>What you might do: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Taskforce on Primary Care Provider Workforce</dc:title>
  <dc:creator>Carolyn Karner</dc:creator>
  <cp:lastModifiedBy>Albert Charbonneau</cp:lastModifiedBy>
  <cp:revision>30</cp:revision>
  <dcterms:created xsi:type="dcterms:W3CDTF">2022-09-16T18:35:54Z</dcterms:created>
  <dcterms:modified xsi:type="dcterms:W3CDTF">2023-09-13T23:25:04Z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0x0101005A4C337EC11AF742B9618C1CB6317269</vt:lpwstr>
  </property>
</Properties>
</file>